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21"/>
  </p:notesMasterIdLst>
  <p:sldIdLst>
    <p:sldId id="300" r:id="rId2"/>
    <p:sldId id="331" r:id="rId3"/>
    <p:sldId id="324" r:id="rId4"/>
    <p:sldId id="317" r:id="rId5"/>
    <p:sldId id="302" r:id="rId6"/>
    <p:sldId id="332" r:id="rId7"/>
    <p:sldId id="308" r:id="rId8"/>
    <p:sldId id="333" r:id="rId9"/>
    <p:sldId id="309" r:id="rId10"/>
    <p:sldId id="301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8" r:id="rId19"/>
    <p:sldId id="345" r:id="rId20"/>
  </p:sldIdLst>
  <p:sldSz cx="12192000" cy="6858000"/>
  <p:notesSz cx="994727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E8DAC6-E17F-4A42-8E69-6487F6A5DCA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A94920-426D-45E7-B06E-7B13463D3979}">
      <dgm:prSet phldrT="[Text]" custT="1"/>
      <dgm:spPr/>
      <dgm:t>
        <a:bodyPr/>
        <a:lstStyle/>
        <a:p>
          <a:r>
            <a:rPr lang="fa-IR" sz="3100" dirty="0">
              <a:cs typeface="B Lotus" panose="00000400000000000000" pitchFamily="2" charset="-78"/>
            </a:rPr>
            <a:t>درصد مالکیت</a:t>
          </a:r>
          <a:endParaRPr lang="en-US" sz="3100" dirty="0">
            <a:cs typeface="B Lotus" panose="00000400000000000000" pitchFamily="2" charset="-78"/>
          </a:endParaRPr>
        </a:p>
      </dgm:t>
    </dgm:pt>
    <dgm:pt modelId="{BC97CF12-3FD3-4B1E-9138-0130F8A07FD5}" type="parTrans" cxnId="{81863E93-DB15-476E-BFAF-4DADC5E1D4A6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8B1B89CC-2FEF-47AB-85C6-C9A0FFDE10C3}" type="sibTrans" cxnId="{81863E93-DB15-476E-BFAF-4DADC5E1D4A6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12447703-1D2A-40B9-82E0-150FC6DC36CC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BC6D6459-13B3-4E8B-B16E-BEBF6D8E9084}" type="parTrans" cxnId="{E956B77A-B789-4CF6-A1DC-3A68FC786045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3A99DC62-D6F9-435C-BD12-94863739AF6F}" type="sibTrans" cxnId="{E956B77A-B789-4CF6-A1DC-3A68FC786045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3940354A-C8A7-480A-9143-04BC5201F2BE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29823D5D-EDE6-45BB-919B-9F3F3FA72653}" type="parTrans" cxnId="{46332255-B679-4FE3-AA8E-500E3E17ECF2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13C5BFB8-9EA2-4CF3-B5D7-773295D1D20F}" type="sibTrans" cxnId="{46332255-B679-4FE3-AA8E-500E3E17ECF2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2D48182E-55AC-47AC-9058-B1B79BA9DDA2}">
      <dgm:prSet phldrT="[Text]" custT="1"/>
      <dgm:spPr/>
      <dgm:t>
        <a:bodyPr/>
        <a:lstStyle/>
        <a:p>
          <a:r>
            <a:rPr lang="fa-IR" sz="3100" dirty="0">
              <a:cs typeface="B Lotus" panose="00000400000000000000" pitchFamily="2" charset="-78"/>
            </a:rPr>
            <a:t>نام</a:t>
          </a:r>
          <a:endParaRPr lang="en-US" sz="3100" dirty="0">
            <a:cs typeface="B Lotus" panose="00000400000000000000" pitchFamily="2" charset="-78"/>
          </a:endParaRPr>
        </a:p>
      </dgm:t>
    </dgm:pt>
    <dgm:pt modelId="{747F6B58-13A3-4DB3-9AEE-90FD2F7714ED}" type="parTrans" cxnId="{FBEDCAB1-7496-4ACD-BBE0-33FF9BB7BCD0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EC018A19-3872-4376-A5D0-5B0FB091A552}" type="sibTrans" cxnId="{FBEDCAB1-7496-4ACD-BBE0-33FF9BB7BCD0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C716BEC2-76A1-4FDB-B60A-9F006581CFCD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340CE401-2963-458A-A1EA-E5A440FA71AD}" type="parTrans" cxnId="{1A766D1E-A802-4DEE-BE61-C95E62D210E1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4EB0E574-A76D-4510-8725-8944F61CA23F}" type="sibTrans" cxnId="{1A766D1E-A802-4DEE-BE61-C95E62D210E1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828939A4-9A60-4E32-B830-C58886BFAC80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C181B334-ADE5-42DB-918C-9890896D81E1}" type="parTrans" cxnId="{4D68EF05-C15E-40B0-95F6-EFD18F8ED657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67F95583-6AE1-41CD-881E-A841A20C65FD}" type="sibTrans" cxnId="{4D68EF05-C15E-40B0-95F6-EFD18F8ED657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DC354178-FE2E-479B-8665-7768D4B79AC5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A70F76A3-8E5E-4E95-A036-910E460B45E2}" type="parTrans" cxnId="{49E32763-3A9A-4C28-9AC8-83C81836B321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05759853-A6DA-4AAE-8854-454CA85010E7}" type="sibTrans" cxnId="{49E32763-3A9A-4C28-9AC8-83C81836B321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2D38D64A-3795-413A-B253-36833CFF4197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176B9430-A097-4DC3-9E33-B05D6432BDA3}" type="parTrans" cxnId="{4147CAA9-17D6-4315-8850-FBBBB391BA95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915BCF53-764A-434F-884A-07B8734EE29D}" type="sibTrans" cxnId="{4147CAA9-17D6-4315-8850-FBBBB391BA95}">
      <dgm:prSet/>
      <dgm:spPr/>
      <dgm:t>
        <a:bodyPr/>
        <a:lstStyle/>
        <a:p>
          <a:endParaRPr lang="en-US">
            <a:cs typeface="B Lotus" panose="00000400000000000000" pitchFamily="2" charset="-78"/>
          </a:endParaRPr>
        </a:p>
      </dgm:t>
    </dgm:pt>
    <dgm:pt modelId="{09ECAF93-9940-4227-9F2D-24F9DBCF0CD5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5F2F5941-96BB-407B-BB9A-4081003DDB9C}" type="parTrans" cxnId="{28B7DF1B-5FEA-415E-94A3-1A8B1EBB1074}">
      <dgm:prSet/>
      <dgm:spPr/>
      <dgm:t>
        <a:bodyPr/>
        <a:lstStyle/>
        <a:p>
          <a:endParaRPr lang="en-US"/>
        </a:p>
      </dgm:t>
    </dgm:pt>
    <dgm:pt modelId="{69F6D815-AFF7-4CCF-AF5F-AAA3DBFCA894}" type="sibTrans" cxnId="{28B7DF1B-5FEA-415E-94A3-1A8B1EBB1074}">
      <dgm:prSet/>
      <dgm:spPr/>
      <dgm:t>
        <a:bodyPr/>
        <a:lstStyle/>
        <a:p>
          <a:endParaRPr lang="en-US"/>
        </a:p>
      </dgm:t>
    </dgm:pt>
    <dgm:pt modelId="{D996D1DE-21E1-4BF7-9675-6A9313447F6C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FEA18802-D6AD-48F9-B72B-393FBB715FB1}" type="parTrans" cxnId="{62BBFA21-69BB-4E88-B1BD-328D60D1DBE6}">
      <dgm:prSet/>
      <dgm:spPr/>
      <dgm:t>
        <a:bodyPr/>
        <a:lstStyle/>
        <a:p>
          <a:endParaRPr lang="en-US"/>
        </a:p>
      </dgm:t>
    </dgm:pt>
    <dgm:pt modelId="{9C12B694-5178-4FB8-8210-2F9E657DE616}" type="sibTrans" cxnId="{62BBFA21-69BB-4E88-B1BD-328D60D1DBE6}">
      <dgm:prSet/>
      <dgm:spPr/>
      <dgm:t>
        <a:bodyPr/>
        <a:lstStyle/>
        <a:p>
          <a:endParaRPr lang="en-US"/>
        </a:p>
      </dgm:t>
    </dgm:pt>
    <dgm:pt modelId="{1B18A025-DB5D-4DEB-9584-0A929E2A5278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221D3E93-BB9D-4E4A-B78F-1E4FBFA2B3FC}" type="parTrans" cxnId="{A50EA6D3-1767-4F08-AC38-DD21A3DC18D7}">
      <dgm:prSet/>
      <dgm:spPr/>
      <dgm:t>
        <a:bodyPr/>
        <a:lstStyle/>
        <a:p>
          <a:endParaRPr lang="en-US"/>
        </a:p>
      </dgm:t>
    </dgm:pt>
    <dgm:pt modelId="{55EBDCCE-55AB-4EE0-B8FA-D01AC3969495}" type="sibTrans" cxnId="{A50EA6D3-1767-4F08-AC38-DD21A3DC18D7}">
      <dgm:prSet/>
      <dgm:spPr/>
      <dgm:t>
        <a:bodyPr/>
        <a:lstStyle/>
        <a:p>
          <a:endParaRPr lang="en-US"/>
        </a:p>
      </dgm:t>
    </dgm:pt>
    <dgm:pt modelId="{F68654E9-9919-4244-9486-089FE7328BEE}">
      <dgm:prSet phldrT="[Text]"/>
      <dgm:spPr/>
      <dgm:t>
        <a:bodyPr/>
        <a:lstStyle/>
        <a:p>
          <a:endParaRPr lang="en-US" dirty="0">
            <a:cs typeface="B Lotus" panose="00000400000000000000" pitchFamily="2" charset="-78"/>
          </a:endParaRPr>
        </a:p>
      </dgm:t>
    </dgm:pt>
    <dgm:pt modelId="{169AE3C6-8A5E-4F66-9CC0-BF1E0124D60D}" type="parTrans" cxnId="{60702A63-CFFB-4A27-9802-5AFC77523AA1}">
      <dgm:prSet/>
      <dgm:spPr/>
      <dgm:t>
        <a:bodyPr/>
        <a:lstStyle/>
        <a:p>
          <a:endParaRPr lang="en-US"/>
        </a:p>
      </dgm:t>
    </dgm:pt>
    <dgm:pt modelId="{F94D7649-C3C1-4CC3-AF40-6C85E278217B}" type="sibTrans" cxnId="{60702A63-CFFB-4A27-9802-5AFC77523AA1}">
      <dgm:prSet/>
      <dgm:spPr/>
      <dgm:t>
        <a:bodyPr/>
        <a:lstStyle/>
        <a:p>
          <a:endParaRPr lang="en-US"/>
        </a:p>
      </dgm:t>
    </dgm:pt>
    <dgm:pt modelId="{819BE682-C1D8-4D87-95B5-46462B02FC82}" type="pres">
      <dgm:prSet presAssocID="{8AE8DAC6-E17F-4A42-8E69-6487F6A5DCAC}" presName="theList" presStyleCnt="0">
        <dgm:presLayoutVars>
          <dgm:dir/>
          <dgm:animLvl val="lvl"/>
          <dgm:resizeHandles val="exact"/>
        </dgm:presLayoutVars>
      </dgm:prSet>
      <dgm:spPr/>
    </dgm:pt>
    <dgm:pt modelId="{89293F38-F048-4A1D-B13F-69B17486713B}" type="pres">
      <dgm:prSet presAssocID="{BFA94920-426D-45E7-B06E-7B13463D3979}" presName="compNode" presStyleCnt="0"/>
      <dgm:spPr/>
    </dgm:pt>
    <dgm:pt modelId="{386F1677-9704-4F0B-BD48-6E94139BD830}" type="pres">
      <dgm:prSet presAssocID="{BFA94920-426D-45E7-B06E-7B13463D3979}" presName="aNode" presStyleLbl="bgShp" presStyleIdx="0" presStyleCnt="2"/>
      <dgm:spPr/>
    </dgm:pt>
    <dgm:pt modelId="{CACF59D6-4C08-425F-BA43-BEA3D3353465}" type="pres">
      <dgm:prSet presAssocID="{BFA94920-426D-45E7-B06E-7B13463D3979}" presName="textNode" presStyleLbl="bgShp" presStyleIdx="0" presStyleCnt="2"/>
      <dgm:spPr/>
    </dgm:pt>
    <dgm:pt modelId="{FEA565F9-6B0E-449E-A25B-7AEE65FDA24A}" type="pres">
      <dgm:prSet presAssocID="{BFA94920-426D-45E7-B06E-7B13463D3979}" presName="compChildNode" presStyleCnt="0"/>
      <dgm:spPr/>
    </dgm:pt>
    <dgm:pt modelId="{56BBB687-AFA9-48E2-9560-00C6A957D827}" type="pres">
      <dgm:prSet presAssocID="{BFA94920-426D-45E7-B06E-7B13463D3979}" presName="theInnerList" presStyleCnt="0"/>
      <dgm:spPr/>
    </dgm:pt>
    <dgm:pt modelId="{9FC3E3BD-B215-4162-8D87-E87E23FB0171}" type="pres">
      <dgm:prSet presAssocID="{12447703-1D2A-40B9-82E0-150FC6DC36CC}" presName="childNode" presStyleLbl="node1" presStyleIdx="0" presStyleCnt="10">
        <dgm:presLayoutVars>
          <dgm:bulletEnabled val="1"/>
        </dgm:presLayoutVars>
      </dgm:prSet>
      <dgm:spPr/>
    </dgm:pt>
    <dgm:pt modelId="{63C9C778-D145-46A3-ADBF-D2BC2487FA63}" type="pres">
      <dgm:prSet presAssocID="{12447703-1D2A-40B9-82E0-150FC6DC36CC}" presName="aSpace2" presStyleCnt="0"/>
      <dgm:spPr/>
    </dgm:pt>
    <dgm:pt modelId="{EC95D97B-0690-4F34-913C-095389A4FE6F}" type="pres">
      <dgm:prSet presAssocID="{3940354A-C8A7-480A-9143-04BC5201F2BE}" presName="childNode" presStyleLbl="node1" presStyleIdx="1" presStyleCnt="10">
        <dgm:presLayoutVars>
          <dgm:bulletEnabled val="1"/>
        </dgm:presLayoutVars>
      </dgm:prSet>
      <dgm:spPr/>
    </dgm:pt>
    <dgm:pt modelId="{A0DC8DF2-9964-4FA4-9719-7952D56F5943}" type="pres">
      <dgm:prSet presAssocID="{3940354A-C8A7-480A-9143-04BC5201F2BE}" presName="aSpace2" presStyleCnt="0"/>
      <dgm:spPr/>
    </dgm:pt>
    <dgm:pt modelId="{8A336CCC-E3EC-4BE4-A769-BEE89EABC4E3}" type="pres">
      <dgm:prSet presAssocID="{2D38D64A-3795-413A-B253-36833CFF4197}" presName="childNode" presStyleLbl="node1" presStyleIdx="2" presStyleCnt="10">
        <dgm:presLayoutVars>
          <dgm:bulletEnabled val="1"/>
        </dgm:presLayoutVars>
      </dgm:prSet>
      <dgm:spPr/>
    </dgm:pt>
    <dgm:pt modelId="{CAA96CB6-0FF4-491E-AD70-B7DFEB187BB7}" type="pres">
      <dgm:prSet presAssocID="{2D38D64A-3795-413A-B253-36833CFF4197}" presName="aSpace2" presStyleCnt="0"/>
      <dgm:spPr/>
    </dgm:pt>
    <dgm:pt modelId="{04C16688-8C2C-42A1-A033-F56A6F45A391}" type="pres">
      <dgm:prSet presAssocID="{1B18A025-DB5D-4DEB-9584-0A929E2A5278}" presName="childNode" presStyleLbl="node1" presStyleIdx="3" presStyleCnt="10">
        <dgm:presLayoutVars>
          <dgm:bulletEnabled val="1"/>
        </dgm:presLayoutVars>
      </dgm:prSet>
      <dgm:spPr/>
    </dgm:pt>
    <dgm:pt modelId="{C5C40707-0A0A-4FB2-9919-FC82DFACB544}" type="pres">
      <dgm:prSet presAssocID="{1B18A025-DB5D-4DEB-9584-0A929E2A5278}" presName="aSpace2" presStyleCnt="0"/>
      <dgm:spPr/>
    </dgm:pt>
    <dgm:pt modelId="{6EEF3CE7-203E-4878-B221-DA9D97AF1225}" type="pres">
      <dgm:prSet presAssocID="{F68654E9-9919-4244-9486-089FE7328BEE}" presName="childNode" presStyleLbl="node1" presStyleIdx="4" presStyleCnt="10">
        <dgm:presLayoutVars>
          <dgm:bulletEnabled val="1"/>
        </dgm:presLayoutVars>
      </dgm:prSet>
      <dgm:spPr/>
    </dgm:pt>
    <dgm:pt modelId="{FF28FD7F-72E4-4B76-94D0-A3B7E861C004}" type="pres">
      <dgm:prSet presAssocID="{BFA94920-426D-45E7-B06E-7B13463D3979}" presName="aSpace" presStyleCnt="0"/>
      <dgm:spPr/>
    </dgm:pt>
    <dgm:pt modelId="{457433A4-3C6B-4541-BEFB-1F1B5EF21763}" type="pres">
      <dgm:prSet presAssocID="{2D48182E-55AC-47AC-9058-B1B79BA9DDA2}" presName="compNode" presStyleCnt="0"/>
      <dgm:spPr/>
    </dgm:pt>
    <dgm:pt modelId="{416C65BD-BE55-48FD-996B-A007CE6BD073}" type="pres">
      <dgm:prSet presAssocID="{2D48182E-55AC-47AC-9058-B1B79BA9DDA2}" presName="aNode" presStyleLbl="bgShp" presStyleIdx="1" presStyleCnt="2"/>
      <dgm:spPr/>
    </dgm:pt>
    <dgm:pt modelId="{FE4FAFC9-CF5D-462D-B3B8-41CDBF44BC5C}" type="pres">
      <dgm:prSet presAssocID="{2D48182E-55AC-47AC-9058-B1B79BA9DDA2}" presName="textNode" presStyleLbl="bgShp" presStyleIdx="1" presStyleCnt="2"/>
      <dgm:spPr/>
    </dgm:pt>
    <dgm:pt modelId="{1F662A53-9063-42D4-AD08-F0E34E3A44B0}" type="pres">
      <dgm:prSet presAssocID="{2D48182E-55AC-47AC-9058-B1B79BA9DDA2}" presName="compChildNode" presStyleCnt="0"/>
      <dgm:spPr/>
    </dgm:pt>
    <dgm:pt modelId="{B952CD61-7EBB-49B8-AEEF-C28C3339B587}" type="pres">
      <dgm:prSet presAssocID="{2D48182E-55AC-47AC-9058-B1B79BA9DDA2}" presName="theInnerList" presStyleCnt="0"/>
      <dgm:spPr/>
    </dgm:pt>
    <dgm:pt modelId="{2606E202-02BC-4B2E-A406-E3DC6DB5950B}" type="pres">
      <dgm:prSet presAssocID="{C716BEC2-76A1-4FDB-B60A-9F006581CFCD}" presName="childNode" presStyleLbl="node1" presStyleIdx="5" presStyleCnt="10">
        <dgm:presLayoutVars>
          <dgm:bulletEnabled val="1"/>
        </dgm:presLayoutVars>
      </dgm:prSet>
      <dgm:spPr/>
    </dgm:pt>
    <dgm:pt modelId="{2E88D796-7161-4082-889E-CF6825A7801F}" type="pres">
      <dgm:prSet presAssocID="{C716BEC2-76A1-4FDB-B60A-9F006581CFCD}" presName="aSpace2" presStyleCnt="0"/>
      <dgm:spPr/>
    </dgm:pt>
    <dgm:pt modelId="{B9D31D15-5690-4C36-9E94-BA0AE8B7BD33}" type="pres">
      <dgm:prSet presAssocID="{828939A4-9A60-4E32-B830-C58886BFAC80}" presName="childNode" presStyleLbl="node1" presStyleIdx="6" presStyleCnt="10">
        <dgm:presLayoutVars>
          <dgm:bulletEnabled val="1"/>
        </dgm:presLayoutVars>
      </dgm:prSet>
      <dgm:spPr/>
    </dgm:pt>
    <dgm:pt modelId="{929BC92B-B463-4DA5-B877-49080E24B8F1}" type="pres">
      <dgm:prSet presAssocID="{828939A4-9A60-4E32-B830-C58886BFAC80}" presName="aSpace2" presStyleCnt="0"/>
      <dgm:spPr/>
    </dgm:pt>
    <dgm:pt modelId="{461AC8DF-0632-4AD7-8C5E-736FAAF28630}" type="pres">
      <dgm:prSet presAssocID="{DC354178-FE2E-479B-8665-7768D4B79AC5}" presName="childNode" presStyleLbl="node1" presStyleIdx="7" presStyleCnt="10">
        <dgm:presLayoutVars>
          <dgm:bulletEnabled val="1"/>
        </dgm:presLayoutVars>
      </dgm:prSet>
      <dgm:spPr/>
    </dgm:pt>
    <dgm:pt modelId="{5E55EF77-4462-47EC-A1D2-4607DD144D77}" type="pres">
      <dgm:prSet presAssocID="{DC354178-FE2E-479B-8665-7768D4B79AC5}" presName="aSpace2" presStyleCnt="0"/>
      <dgm:spPr/>
    </dgm:pt>
    <dgm:pt modelId="{2404FB6F-A0F4-451D-9184-4AA835BA8900}" type="pres">
      <dgm:prSet presAssocID="{09ECAF93-9940-4227-9F2D-24F9DBCF0CD5}" presName="childNode" presStyleLbl="node1" presStyleIdx="8" presStyleCnt="10">
        <dgm:presLayoutVars>
          <dgm:bulletEnabled val="1"/>
        </dgm:presLayoutVars>
      </dgm:prSet>
      <dgm:spPr/>
    </dgm:pt>
    <dgm:pt modelId="{84993E3D-9662-452D-9E83-44DDC2C783ED}" type="pres">
      <dgm:prSet presAssocID="{09ECAF93-9940-4227-9F2D-24F9DBCF0CD5}" presName="aSpace2" presStyleCnt="0"/>
      <dgm:spPr/>
    </dgm:pt>
    <dgm:pt modelId="{464AF9EB-AC58-4BFE-B8F4-7B6037303826}" type="pres">
      <dgm:prSet presAssocID="{D996D1DE-21E1-4BF7-9675-6A9313447F6C}" presName="childNode" presStyleLbl="node1" presStyleIdx="9" presStyleCnt="10">
        <dgm:presLayoutVars>
          <dgm:bulletEnabled val="1"/>
        </dgm:presLayoutVars>
      </dgm:prSet>
      <dgm:spPr/>
    </dgm:pt>
  </dgm:ptLst>
  <dgm:cxnLst>
    <dgm:cxn modelId="{A339A100-1466-4B6C-AE06-8EA8C36E028A}" type="presOf" srcId="{BFA94920-426D-45E7-B06E-7B13463D3979}" destId="{386F1677-9704-4F0B-BD48-6E94139BD830}" srcOrd="0" destOrd="0" presId="urn:microsoft.com/office/officeart/2005/8/layout/lProcess2"/>
    <dgm:cxn modelId="{4D68EF05-C15E-40B0-95F6-EFD18F8ED657}" srcId="{2D48182E-55AC-47AC-9058-B1B79BA9DDA2}" destId="{828939A4-9A60-4E32-B830-C58886BFAC80}" srcOrd="1" destOrd="0" parTransId="{C181B334-ADE5-42DB-918C-9890896D81E1}" sibTransId="{67F95583-6AE1-41CD-881E-A841A20C65FD}"/>
    <dgm:cxn modelId="{9F1EEC13-11C5-4384-8491-7505F7ABE57F}" type="presOf" srcId="{828939A4-9A60-4E32-B830-C58886BFAC80}" destId="{B9D31D15-5690-4C36-9E94-BA0AE8B7BD33}" srcOrd="0" destOrd="0" presId="urn:microsoft.com/office/officeart/2005/8/layout/lProcess2"/>
    <dgm:cxn modelId="{4BC5F814-0995-429E-8BE6-2E23C12DA81A}" type="presOf" srcId="{09ECAF93-9940-4227-9F2D-24F9DBCF0CD5}" destId="{2404FB6F-A0F4-451D-9184-4AA835BA8900}" srcOrd="0" destOrd="0" presId="urn:microsoft.com/office/officeart/2005/8/layout/lProcess2"/>
    <dgm:cxn modelId="{28B7DF1B-5FEA-415E-94A3-1A8B1EBB1074}" srcId="{2D48182E-55AC-47AC-9058-B1B79BA9DDA2}" destId="{09ECAF93-9940-4227-9F2D-24F9DBCF0CD5}" srcOrd="3" destOrd="0" parTransId="{5F2F5941-96BB-407B-BB9A-4081003DDB9C}" sibTransId="{69F6D815-AFF7-4CCF-AF5F-AAA3DBFCA894}"/>
    <dgm:cxn modelId="{1A766D1E-A802-4DEE-BE61-C95E62D210E1}" srcId="{2D48182E-55AC-47AC-9058-B1B79BA9DDA2}" destId="{C716BEC2-76A1-4FDB-B60A-9F006581CFCD}" srcOrd="0" destOrd="0" parTransId="{340CE401-2963-458A-A1EA-E5A440FA71AD}" sibTransId="{4EB0E574-A76D-4510-8725-8944F61CA23F}"/>
    <dgm:cxn modelId="{62BBFA21-69BB-4E88-B1BD-328D60D1DBE6}" srcId="{2D48182E-55AC-47AC-9058-B1B79BA9DDA2}" destId="{D996D1DE-21E1-4BF7-9675-6A9313447F6C}" srcOrd="4" destOrd="0" parTransId="{FEA18802-D6AD-48F9-B72B-393FBB715FB1}" sibTransId="{9C12B694-5178-4FB8-8210-2F9E657DE616}"/>
    <dgm:cxn modelId="{6B14F134-A5A4-4749-8C64-F965671ADD65}" type="presOf" srcId="{2D38D64A-3795-413A-B253-36833CFF4197}" destId="{8A336CCC-E3EC-4BE4-A769-BEE89EABC4E3}" srcOrd="0" destOrd="0" presId="urn:microsoft.com/office/officeart/2005/8/layout/lProcess2"/>
    <dgm:cxn modelId="{49E32763-3A9A-4C28-9AC8-83C81836B321}" srcId="{2D48182E-55AC-47AC-9058-B1B79BA9DDA2}" destId="{DC354178-FE2E-479B-8665-7768D4B79AC5}" srcOrd="2" destOrd="0" parTransId="{A70F76A3-8E5E-4E95-A036-910E460B45E2}" sibTransId="{05759853-A6DA-4AAE-8854-454CA85010E7}"/>
    <dgm:cxn modelId="{60702A63-CFFB-4A27-9802-5AFC77523AA1}" srcId="{BFA94920-426D-45E7-B06E-7B13463D3979}" destId="{F68654E9-9919-4244-9486-089FE7328BEE}" srcOrd="4" destOrd="0" parTransId="{169AE3C6-8A5E-4F66-9CC0-BF1E0124D60D}" sibTransId="{F94D7649-C3C1-4CC3-AF40-6C85E278217B}"/>
    <dgm:cxn modelId="{8CE1FD4C-8902-4566-AC0D-88ECA0CC4894}" type="presOf" srcId="{1B18A025-DB5D-4DEB-9584-0A929E2A5278}" destId="{04C16688-8C2C-42A1-A033-F56A6F45A391}" srcOrd="0" destOrd="0" presId="urn:microsoft.com/office/officeart/2005/8/layout/lProcess2"/>
    <dgm:cxn modelId="{65A6DB52-2856-4191-A391-64A04D4C226F}" type="presOf" srcId="{DC354178-FE2E-479B-8665-7768D4B79AC5}" destId="{461AC8DF-0632-4AD7-8C5E-736FAAF28630}" srcOrd="0" destOrd="0" presId="urn:microsoft.com/office/officeart/2005/8/layout/lProcess2"/>
    <dgm:cxn modelId="{46332255-B679-4FE3-AA8E-500E3E17ECF2}" srcId="{BFA94920-426D-45E7-B06E-7B13463D3979}" destId="{3940354A-C8A7-480A-9143-04BC5201F2BE}" srcOrd="1" destOrd="0" parTransId="{29823D5D-EDE6-45BB-919B-9F3F3FA72653}" sibTransId="{13C5BFB8-9EA2-4CF3-B5D7-773295D1D20F}"/>
    <dgm:cxn modelId="{E956B77A-B789-4CF6-A1DC-3A68FC786045}" srcId="{BFA94920-426D-45E7-B06E-7B13463D3979}" destId="{12447703-1D2A-40B9-82E0-150FC6DC36CC}" srcOrd="0" destOrd="0" parTransId="{BC6D6459-13B3-4E8B-B16E-BEBF6D8E9084}" sibTransId="{3A99DC62-D6F9-435C-BD12-94863739AF6F}"/>
    <dgm:cxn modelId="{3AC3637C-23B5-4E66-A35C-B9BCD73444F1}" type="presOf" srcId="{12447703-1D2A-40B9-82E0-150FC6DC36CC}" destId="{9FC3E3BD-B215-4162-8D87-E87E23FB0171}" srcOrd="0" destOrd="0" presId="urn:microsoft.com/office/officeart/2005/8/layout/lProcess2"/>
    <dgm:cxn modelId="{266E3881-6DB2-40E6-81CA-8A1AA499DAB5}" type="presOf" srcId="{2D48182E-55AC-47AC-9058-B1B79BA9DDA2}" destId="{416C65BD-BE55-48FD-996B-A007CE6BD073}" srcOrd="0" destOrd="0" presId="urn:microsoft.com/office/officeart/2005/8/layout/lProcess2"/>
    <dgm:cxn modelId="{81863E93-DB15-476E-BFAF-4DADC5E1D4A6}" srcId="{8AE8DAC6-E17F-4A42-8E69-6487F6A5DCAC}" destId="{BFA94920-426D-45E7-B06E-7B13463D3979}" srcOrd="0" destOrd="0" parTransId="{BC97CF12-3FD3-4B1E-9138-0130F8A07FD5}" sibTransId="{8B1B89CC-2FEF-47AB-85C6-C9A0FFDE10C3}"/>
    <dgm:cxn modelId="{FF5EB2A2-AE30-4CA3-9F81-AEF34C349DB7}" type="presOf" srcId="{C716BEC2-76A1-4FDB-B60A-9F006581CFCD}" destId="{2606E202-02BC-4B2E-A406-E3DC6DB5950B}" srcOrd="0" destOrd="0" presId="urn:microsoft.com/office/officeart/2005/8/layout/lProcess2"/>
    <dgm:cxn modelId="{29A8E0A8-6594-4F79-A676-FA0ABA6A7588}" type="presOf" srcId="{F68654E9-9919-4244-9486-089FE7328BEE}" destId="{6EEF3CE7-203E-4878-B221-DA9D97AF1225}" srcOrd="0" destOrd="0" presId="urn:microsoft.com/office/officeart/2005/8/layout/lProcess2"/>
    <dgm:cxn modelId="{4147CAA9-17D6-4315-8850-FBBBB391BA95}" srcId="{BFA94920-426D-45E7-B06E-7B13463D3979}" destId="{2D38D64A-3795-413A-B253-36833CFF4197}" srcOrd="2" destOrd="0" parTransId="{176B9430-A097-4DC3-9E33-B05D6432BDA3}" sibTransId="{915BCF53-764A-434F-884A-07B8734EE29D}"/>
    <dgm:cxn modelId="{FBEDCAB1-7496-4ACD-BBE0-33FF9BB7BCD0}" srcId="{8AE8DAC6-E17F-4A42-8E69-6487F6A5DCAC}" destId="{2D48182E-55AC-47AC-9058-B1B79BA9DDA2}" srcOrd="1" destOrd="0" parTransId="{747F6B58-13A3-4DB3-9AEE-90FD2F7714ED}" sibTransId="{EC018A19-3872-4376-A5D0-5B0FB091A552}"/>
    <dgm:cxn modelId="{A53D52B8-55D6-48A2-8770-7FD56A1939D2}" type="presOf" srcId="{D996D1DE-21E1-4BF7-9675-6A9313447F6C}" destId="{464AF9EB-AC58-4BFE-B8F4-7B6037303826}" srcOrd="0" destOrd="0" presId="urn:microsoft.com/office/officeart/2005/8/layout/lProcess2"/>
    <dgm:cxn modelId="{A50EA6D3-1767-4F08-AC38-DD21A3DC18D7}" srcId="{BFA94920-426D-45E7-B06E-7B13463D3979}" destId="{1B18A025-DB5D-4DEB-9584-0A929E2A5278}" srcOrd="3" destOrd="0" parTransId="{221D3E93-BB9D-4E4A-B78F-1E4FBFA2B3FC}" sibTransId="{55EBDCCE-55AB-4EE0-B8FA-D01AC3969495}"/>
    <dgm:cxn modelId="{2C0DEED3-DAEC-4A67-95C7-64F0900FC719}" type="presOf" srcId="{3940354A-C8A7-480A-9143-04BC5201F2BE}" destId="{EC95D97B-0690-4F34-913C-095389A4FE6F}" srcOrd="0" destOrd="0" presId="urn:microsoft.com/office/officeart/2005/8/layout/lProcess2"/>
    <dgm:cxn modelId="{4DF055E4-F57B-4F4C-BF77-6D617B863EBA}" type="presOf" srcId="{BFA94920-426D-45E7-B06E-7B13463D3979}" destId="{CACF59D6-4C08-425F-BA43-BEA3D3353465}" srcOrd="1" destOrd="0" presId="urn:microsoft.com/office/officeart/2005/8/layout/lProcess2"/>
    <dgm:cxn modelId="{56F829E6-9617-4066-9741-00F367C8D91E}" type="presOf" srcId="{8AE8DAC6-E17F-4A42-8E69-6487F6A5DCAC}" destId="{819BE682-C1D8-4D87-95B5-46462B02FC82}" srcOrd="0" destOrd="0" presId="urn:microsoft.com/office/officeart/2005/8/layout/lProcess2"/>
    <dgm:cxn modelId="{BFB32DF4-347E-4BB8-8EFB-91AF37C76FED}" type="presOf" srcId="{2D48182E-55AC-47AC-9058-B1B79BA9DDA2}" destId="{FE4FAFC9-CF5D-462D-B3B8-41CDBF44BC5C}" srcOrd="1" destOrd="0" presId="urn:microsoft.com/office/officeart/2005/8/layout/lProcess2"/>
    <dgm:cxn modelId="{3D22CF62-0241-47B5-B25D-97EAB0E3DBB0}" type="presParOf" srcId="{819BE682-C1D8-4D87-95B5-46462B02FC82}" destId="{89293F38-F048-4A1D-B13F-69B17486713B}" srcOrd="0" destOrd="0" presId="urn:microsoft.com/office/officeart/2005/8/layout/lProcess2"/>
    <dgm:cxn modelId="{23E95908-1471-46C8-9FA9-8BA40A5916F5}" type="presParOf" srcId="{89293F38-F048-4A1D-B13F-69B17486713B}" destId="{386F1677-9704-4F0B-BD48-6E94139BD830}" srcOrd="0" destOrd="0" presId="urn:microsoft.com/office/officeart/2005/8/layout/lProcess2"/>
    <dgm:cxn modelId="{9B686059-CC6D-455E-9DD4-D27BBE138256}" type="presParOf" srcId="{89293F38-F048-4A1D-B13F-69B17486713B}" destId="{CACF59D6-4C08-425F-BA43-BEA3D3353465}" srcOrd="1" destOrd="0" presId="urn:microsoft.com/office/officeart/2005/8/layout/lProcess2"/>
    <dgm:cxn modelId="{5584B22A-59DE-49E5-88DC-8886A2241A13}" type="presParOf" srcId="{89293F38-F048-4A1D-B13F-69B17486713B}" destId="{FEA565F9-6B0E-449E-A25B-7AEE65FDA24A}" srcOrd="2" destOrd="0" presId="urn:microsoft.com/office/officeart/2005/8/layout/lProcess2"/>
    <dgm:cxn modelId="{9375F54D-2463-4E54-84C0-114D492B1359}" type="presParOf" srcId="{FEA565F9-6B0E-449E-A25B-7AEE65FDA24A}" destId="{56BBB687-AFA9-48E2-9560-00C6A957D827}" srcOrd="0" destOrd="0" presId="urn:microsoft.com/office/officeart/2005/8/layout/lProcess2"/>
    <dgm:cxn modelId="{90DE5DC2-A342-4342-A323-149E7051CDC7}" type="presParOf" srcId="{56BBB687-AFA9-48E2-9560-00C6A957D827}" destId="{9FC3E3BD-B215-4162-8D87-E87E23FB0171}" srcOrd="0" destOrd="0" presId="urn:microsoft.com/office/officeart/2005/8/layout/lProcess2"/>
    <dgm:cxn modelId="{5AF6DF5A-E31F-4EFA-9819-4F302F4F3AF3}" type="presParOf" srcId="{56BBB687-AFA9-48E2-9560-00C6A957D827}" destId="{63C9C778-D145-46A3-ADBF-D2BC2487FA63}" srcOrd="1" destOrd="0" presId="urn:microsoft.com/office/officeart/2005/8/layout/lProcess2"/>
    <dgm:cxn modelId="{23D93751-56B0-4077-8413-8CD2B02357A6}" type="presParOf" srcId="{56BBB687-AFA9-48E2-9560-00C6A957D827}" destId="{EC95D97B-0690-4F34-913C-095389A4FE6F}" srcOrd="2" destOrd="0" presId="urn:microsoft.com/office/officeart/2005/8/layout/lProcess2"/>
    <dgm:cxn modelId="{0F2DA73B-C0D6-421E-A396-B59D91B0B884}" type="presParOf" srcId="{56BBB687-AFA9-48E2-9560-00C6A957D827}" destId="{A0DC8DF2-9964-4FA4-9719-7952D56F5943}" srcOrd="3" destOrd="0" presId="urn:microsoft.com/office/officeart/2005/8/layout/lProcess2"/>
    <dgm:cxn modelId="{1EE50764-CA53-4987-9749-81D21A3B2AC4}" type="presParOf" srcId="{56BBB687-AFA9-48E2-9560-00C6A957D827}" destId="{8A336CCC-E3EC-4BE4-A769-BEE89EABC4E3}" srcOrd="4" destOrd="0" presId="urn:microsoft.com/office/officeart/2005/8/layout/lProcess2"/>
    <dgm:cxn modelId="{CCC10B07-6503-4DFE-8D8E-A19126A62123}" type="presParOf" srcId="{56BBB687-AFA9-48E2-9560-00C6A957D827}" destId="{CAA96CB6-0FF4-491E-AD70-B7DFEB187BB7}" srcOrd="5" destOrd="0" presId="urn:microsoft.com/office/officeart/2005/8/layout/lProcess2"/>
    <dgm:cxn modelId="{A6189DEE-756A-4792-A2E9-856727E1CBC3}" type="presParOf" srcId="{56BBB687-AFA9-48E2-9560-00C6A957D827}" destId="{04C16688-8C2C-42A1-A033-F56A6F45A391}" srcOrd="6" destOrd="0" presId="urn:microsoft.com/office/officeart/2005/8/layout/lProcess2"/>
    <dgm:cxn modelId="{79D361A3-F9FC-4E8A-A5BB-10B8CCB27BCA}" type="presParOf" srcId="{56BBB687-AFA9-48E2-9560-00C6A957D827}" destId="{C5C40707-0A0A-4FB2-9919-FC82DFACB544}" srcOrd="7" destOrd="0" presId="urn:microsoft.com/office/officeart/2005/8/layout/lProcess2"/>
    <dgm:cxn modelId="{02BE03FB-3414-4CF2-B50D-F3D9B32E137A}" type="presParOf" srcId="{56BBB687-AFA9-48E2-9560-00C6A957D827}" destId="{6EEF3CE7-203E-4878-B221-DA9D97AF1225}" srcOrd="8" destOrd="0" presId="urn:microsoft.com/office/officeart/2005/8/layout/lProcess2"/>
    <dgm:cxn modelId="{F13780D6-9DE4-469F-8458-F92717437D4E}" type="presParOf" srcId="{819BE682-C1D8-4D87-95B5-46462B02FC82}" destId="{FF28FD7F-72E4-4B76-94D0-A3B7E861C004}" srcOrd="1" destOrd="0" presId="urn:microsoft.com/office/officeart/2005/8/layout/lProcess2"/>
    <dgm:cxn modelId="{E0B31C56-B934-4173-B2E3-130D025060FD}" type="presParOf" srcId="{819BE682-C1D8-4D87-95B5-46462B02FC82}" destId="{457433A4-3C6B-4541-BEFB-1F1B5EF21763}" srcOrd="2" destOrd="0" presId="urn:microsoft.com/office/officeart/2005/8/layout/lProcess2"/>
    <dgm:cxn modelId="{8EFF2702-9B9C-4A3C-B5AD-370CDFAAEBA7}" type="presParOf" srcId="{457433A4-3C6B-4541-BEFB-1F1B5EF21763}" destId="{416C65BD-BE55-48FD-996B-A007CE6BD073}" srcOrd="0" destOrd="0" presId="urn:microsoft.com/office/officeart/2005/8/layout/lProcess2"/>
    <dgm:cxn modelId="{E942794C-2CB5-4BEF-A89C-0122203B1F4B}" type="presParOf" srcId="{457433A4-3C6B-4541-BEFB-1F1B5EF21763}" destId="{FE4FAFC9-CF5D-462D-B3B8-41CDBF44BC5C}" srcOrd="1" destOrd="0" presId="urn:microsoft.com/office/officeart/2005/8/layout/lProcess2"/>
    <dgm:cxn modelId="{A3617B76-CF9A-462C-97D6-CBC44BAAEC37}" type="presParOf" srcId="{457433A4-3C6B-4541-BEFB-1F1B5EF21763}" destId="{1F662A53-9063-42D4-AD08-F0E34E3A44B0}" srcOrd="2" destOrd="0" presId="urn:microsoft.com/office/officeart/2005/8/layout/lProcess2"/>
    <dgm:cxn modelId="{174405B6-0D34-467E-979A-F8647D7CADEE}" type="presParOf" srcId="{1F662A53-9063-42D4-AD08-F0E34E3A44B0}" destId="{B952CD61-7EBB-49B8-AEEF-C28C3339B587}" srcOrd="0" destOrd="0" presId="urn:microsoft.com/office/officeart/2005/8/layout/lProcess2"/>
    <dgm:cxn modelId="{8261D065-07CD-478F-B81F-084D4F5F113D}" type="presParOf" srcId="{B952CD61-7EBB-49B8-AEEF-C28C3339B587}" destId="{2606E202-02BC-4B2E-A406-E3DC6DB5950B}" srcOrd="0" destOrd="0" presId="urn:microsoft.com/office/officeart/2005/8/layout/lProcess2"/>
    <dgm:cxn modelId="{A3AC23D7-C533-40C9-9238-BDC3765ABA52}" type="presParOf" srcId="{B952CD61-7EBB-49B8-AEEF-C28C3339B587}" destId="{2E88D796-7161-4082-889E-CF6825A7801F}" srcOrd="1" destOrd="0" presId="urn:microsoft.com/office/officeart/2005/8/layout/lProcess2"/>
    <dgm:cxn modelId="{DEA7D538-E382-43C5-8C7E-070D7E4BEE1C}" type="presParOf" srcId="{B952CD61-7EBB-49B8-AEEF-C28C3339B587}" destId="{B9D31D15-5690-4C36-9E94-BA0AE8B7BD33}" srcOrd="2" destOrd="0" presId="urn:microsoft.com/office/officeart/2005/8/layout/lProcess2"/>
    <dgm:cxn modelId="{8DA51EC1-7B77-4560-9249-D0A3669A12F5}" type="presParOf" srcId="{B952CD61-7EBB-49B8-AEEF-C28C3339B587}" destId="{929BC92B-B463-4DA5-B877-49080E24B8F1}" srcOrd="3" destOrd="0" presId="urn:microsoft.com/office/officeart/2005/8/layout/lProcess2"/>
    <dgm:cxn modelId="{D211D99D-D5E1-4EE3-B74F-26D227612445}" type="presParOf" srcId="{B952CD61-7EBB-49B8-AEEF-C28C3339B587}" destId="{461AC8DF-0632-4AD7-8C5E-736FAAF28630}" srcOrd="4" destOrd="0" presId="urn:microsoft.com/office/officeart/2005/8/layout/lProcess2"/>
    <dgm:cxn modelId="{7F4A2CDC-3629-4477-9291-F84A27489D0A}" type="presParOf" srcId="{B952CD61-7EBB-49B8-AEEF-C28C3339B587}" destId="{5E55EF77-4462-47EC-A1D2-4607DD144D77}" srcOrd="5" destOrd="0" presId="urn:microsoft.com/office/officeart/2005/8/layout/lProcess2"/>
    <dgm:cxn modelId="{C5EFA4FD-2D50-471D-9EDC-9C725EBDAC9B}" type="presParOf" srcId="{B952CD61-7EBB-49B8-AEEF-C28C3339B587}" destId="{2404FB6F-A0F4-451D-9184-4AA835BA8900}" srcOrd="6" destOrd="0" presId="urn:microsoft.com/office/officeart/2005/8/layout/lProcess2"/>
    <dgm:cxn modelId="{59AF5661-67AD-4DE1-ACBF-B9C1BFEA5BBD}" type="presParOf" srcId="{B952CD61-7EBB-49B8-AEEF-C28C3339B587}" destId="{84993E3D-9662-452D-9E83-44DDC2C783ED}" srcOrd="7" destOrd="0" presId="urn:microsoft.com/office/officeart/2005/8/layout/lProcess2"/>
    <dgm:cxn modelId="{D2264887-E982-4269-9860-D205D2FAEFB8}" type="presParOf" srcId="{B952CD61-7EBB-49B8-AEEF-C28C3339B587}" destId="{464AF9EB-AC58-4BFE-B8F4-7B6037303826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E8DAC6-E17F-4A42-8E69-6487F6A5DCAC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4777B2-1B42-45AB-8880-D7930676432A}">
      <dgm:prSet/>
      <dgm:spPr/>
      <dgm:t>
        <a:bodyPr/>
        <a:lstStyle/>
        <a:p>
          <a:endParaRPr lang="en-US" dirty="0"/>
        </a:p>
      </dgm:t>
    </dgm:pt>
    <dgm:pt modelId="{260A38F7-1FD2-4A3E-9FD5-F37CFD4ABD10}" type="parTrans" cxnId="{9AE73405-236A-4AA1-9F17-DA8928D00AB4}">
      <dgm:prSet/>
      <dgm:spPr/>
      <dgm:t>
        <a:bodyPr/>
        <a:lstStyle/>
        <a:p>
          <a:endParaRPr lang="en-US"/>
        </a:p>
      </dgm:t>
    </dgm:pt>
    <dgm:pt modelId="{8B9EF1F2-8B8D-4DE6-8EB6-A1159AA813A8}" type="sibTrans" cxnId="{9AE73405-236A-4AA1-9F17-DA8928D00AB4}">
      <dgm:prSet/>
      <dgm:spPr/>
      <dgm:t>
        <a:bodyPr/>
        <a:lstStyle/>
        <a:p>
          <a:endParaRPr lang="en-US"/>
        </a:p>
      </dgm:t>
    </dgm:pt>
    <dgm:pt modelId="{2BA8AA37-CEBF-43D0-8948-D7F1F2570555}">
      <dgm:prSet/>
      <dgm:spPr/>
      <dgm:t>
        <a:bodyPr/>
        <a:lstStyle/>
        <a:p>
          <a:endParaRPr lang="en-US" dirty="0"/>
        </a:p>
      </dgm:t>
    </dgm:pt>
    <dgm:pt modelId="{1F1C60D1-AA83-4D47-9EC6-4FD301092D8E}" type="parTrans" cxnId="{28CC7734-2F01-40B9-B241-380E17CDD4B9}">
      <dgm:prSet/>
      <dgm:spPr/>
      <dgm:t>
        <a:bodyPr/>
        <a:lstStyle/>
        <a:p>
          <a:endParaRPr lang="en-US"/>
        </a:p>
      </dgm:t>
    </dgm:pt>
    <dgm:pt modelId="{74C25C8C-87AD-4BE0-A843-2C832DBB469F}" type="sibTrans" cxnId="{28CC7734-2F01-40B9-B241-380E17CDD4B9}">
      <dgm:prSet/>
      <dgm:spPr/>
      <dgm:t>
        <a:bodyPr/>
        <a:lstStyle/>
        <a:p>
          <a:endParaRPr lang="en-US"/>
        </a:p>
      </dgm:t>
    </dgm:pt>
    <dgm:pt modelId="{DEEEDE77-661A-488A-99D2-56F0076CAA99}">
      <dgm:prSet/>
      <dgm:spPr/>
      <dgm:t>
        <a:bodyPr/>
        <a:lstStyle/>
        <a:p>
          <a:endParaRPr lang="en-US" dirty="0"/>
        </a:p>
      </dgm:t>
    </dgm:pt>
    <dgm:pt modelId="{437DA575-ECA1-41E1-A4E9-A09C3A8BEE11}" type="parTrans" cxnId="{5161AD68-33DB-4F67-A5EE-13100EC073F2}">
      <dgm:prSet/>
      <dgm:spPr/>
      <dgm:t>
        <a:bodyPr/>
        <a:lstStyle/>
        <a:p>
          <a:endParaRPr lang="en-US"/>
        </a:p>
      </dgm:t>
    </dgm:pt>
    <dgm:pt modelId="{DDD9FED5-3CA9-4F1F-B6D0-24156D13C88E}" type="sibTrans" cxnId="{5161AD68-33DB-4F67-A5EE-13100EC073F2}">
      <dgm:prSet/>
      <dgm:spPr/>
      <dgm:t>
        <a:bodyPr/>
        <a:lstStyle/>
        <a:p>
          <a:endParaRPr lang="en-US"/>
        </a:p>
      </dgm:t>
    </dgm:pt>
    <dgm:pt modelId="{2E93D671-36CC-45C5-8069-0C303FA60B29}">
      <dgm:prSet/>
      <dgm:spPr/>
      <dgm:t>
        <a:bodyPr/>
        <a:lstStyle/>
        <a:p>
          <a:endParaRPr lang="en-US" dirty="0"/>
        </a:p>
      </dgm:t>
    </dgm:pt>
    <dgm:pt modelId="{1E87FEA2-410D-4E16-8356-979D052FE781}" type="parTrans" cxnId="{D3E20613-15B3-49EB-B578-0CCE4397F275}">
      <dgm:prSet/>
      <dgm:spPr/>
      <dgm:t>
        <a:bodyPr/>
        <a:lstStyle/>
        <a:p>
          <a:endParaRPr lang="en-US"/>
        </a:p>
      </dgm:t>
    </dgm:pt>
    <dgm:pt modelId="{BC75E7C3-2687-4632-BB2E-1F52D4405C8A}" type="sibTrans" cxnId="{D3E20613-15B3-49EB-B578-0CCE4397F275}">
      <dgm:prSet/>
      <dgm:spPr/>
      <dgm:t>
        <a:bodyPr/>
        <a:lstStyle/>
        <a:p>
          <a:endParaRPr lang="en-US"/>
        </a:p>
      </dgm:t>
    </dgm:pt>
    <dgm:pt modelId="{F6C3C7B0-F6A8-4F4D-90CC-77F382310B88}">
      <dgm:prSet/>
      <dgm:spPr/>
      <dgm:t>
        <a:bodyPr/>
        <a:lstStyle/>
        <a:p>
          <a:endParaRPr lang="en-US" dirty="0"/>
        </a:p>
      </dgm:t>
    </dgm:pt>
    <dgm:pt modelId="{55BD24C1-E44C-4708-A569-F603074E6162}" type="parTrans" cxnId="{C3C59117-3C1C-4FF9-9D84-E96E14D46893}">
      <dgm:prSet/>
      <dgm:spPr/>
      <dgm:t>
        <a:bodyPr/>
        <a:lstStyle/>
        <a:p>
          <a:endParaRPr lang="en-US"/>
        </a:p>
      </dgm:t>
    </dgm:pt>
    <dgm:pt modelId="{D07442B1-DBDA-4AB2-A2C5-47EFF2E6FB71}" type="sibTrans" cxnId="{C3C59117-3C1C-4FF9-9D84-E96E14D46893}">
      <dgm:prSet/>
      <dgm:spPr/>
      <dgm:t>
        <a:bodyPr/>
        <a:lstStyle/>
        <a:p>
          <a:endParaRPr lang="en-US"/>
        </a:p>
      </dgm:t>
    </dgm:pt>
    <dgm:pt modelId="{AB084F28-11BA-44F4-833E-49C07C5583E3}">
      <dgm:prSet phldrT="[Text]" custT="1"/>
      <dgm:spPr/>
      <dgm:t>
        <a:bodyPr/>
        <a:lstStyle/>
        <a:p>
          <a:pPr rtl="1"/>
          <a:r>
            <a:rPr lang="fa-IR" sz="3100" dirty="0">
              <a:cs typeface="B Lotus" panose="00000400000000000000" pitchFamily="2" charset="-78"/>
            </a:rPr>
            <a:t>سهامداران عمده </a:t>
          </a:r>
          <a:endParaRPr lang="en-US" sz="3100" dirty="0">
            <a:cs typeface="B Lotus" panose="00000400000000000000" pitchFamily="2" charset="-78"/>
          </a:endParaRPr>
        </a:p>
      </dgm:t>
    </dgm:pt>
    <dgm:pt modelId="{09DB1AAE-BACE-4B65-9E17-1B7C62702C25}" type="sibTrans" cxnId="{CC6D33D8-98FE-47DB-8BA0-42C1FCC3FBD3}">
      <dgm:prSet/>
      <dgm:spPr/>
      <dgm:t>
        <a:bodyPr/>
        <a:lstStyle/>
        <a:p>
          <a:endParaRPr lang="en-US"/>
        </a:p>
      </dgm:t>
    </dgm:pt>
    <dgm:pt modelId="{F6927BA4-E119-415F-912B-B6E79E547295}" type="parTrans" cxnId="{CC6D33D8-98FE-47DB-8BA0-42C1FCC3FBD3}">
      <dgm:prSet/>
      <dgm:spPr/>
      <dgm:t>
        <a:bodyPr/>
        <a:lstStyle/>
        <a:p>
          <a:endParaRPr lang="en-US"/>
        </a:p>
      </dgm:t>
    </dgm:pt>
    <dgm:pt modelId="{819BE682-C1D8-4D87-95B5-46462B02FC82}" type="pres">
      <dgm:prSet presAssocID="{8AE8DAC6-E17F-4A42-8E69-6487F6A5DCAC}" presName="theList" presStyleCnt="0">
        <dgm:presLayoutVars>
          <dgm:dir/>
          <dgm:animLvl val="lvl"/>
          <dgm:resizeHandles val="exact"/>
        </dgm:presLayoutVars>
      </dgm:prSet>
      <dgm:spPr/>
    </dgm:pt>
    <dgm:pt modelId="{C139E659-DCB4-4D5E-AEE3-EC20122272EC}" type="pres">
      <dgm:prSet presAssocID="{AB084F28-11BA-44F4-833E-49C07C5583E3}" presName="compNode" presStyleCnt="0"/>
      <dgm:spPr/>
    </dgm:pt>
    <dgm:pt modelId="{56770B40-EAF0-4358-8982-C89977469EDE}" type="pres">
      <dgm:prSet presAssocID="{AB084F28-11BA-44F4-833E-49C07C5583E3}" presName="aNode" presStyleLbl="bgShp" presStyleIdx="0" presStyleCnt="1" custLinFactX="-5508" custLinFactNeighborX="-100000" custLinFactNeighborY="-3588"/>
      <dgm:spPr/>
    </dgm:pt>
    <dgm:pt modelId="{DF9CA1E2-3332-45E7-969A-72DF3846333A}" type="pres">
      <dgm:prSet presAssocID="{AB084F28-11BA-44F4-833E-49C07C5583E3}" presName="textNode" presStyleLbl="bgShp" presStyleIdx="0" presStyleCnt="1"/>
      <dgm:spPr/>
    </dgm:pt>
    <dgm:pt modelId="{D7474A3A-28B4-43F1-96E3-5F421DA84B09}" type="pres">
      <dgm:prSet presAssocID="{AB084F28-11BA-44F4-833E-49C07C5583E3}" presName="compChildNode" presStyleCnt="0"/>
      <dgm:spPr/>
    </dgm:pt>
    <dgm:pt modelId="{49A54718-B916-4C57-9273-452B795018EB}" type="pres">
      <dgm:prSet presAssocID="{AB084F28-11BA-44F4-833E-49C07C5583E3}" presName="theInnerList" presStyleCnt="0"/>
      <dgm:spPr/>
    </dgm:pt>
    <dgm:pt modelId="{C20CDE11-2373-40B3-A742-3C7977779342}" type="pres">
      <dgm:prSet presAssocID="{2E93D671-36CC-45C5-8069-0C303FA60B29}" presName="childNode" presStyleLbl="node1" presStyleIdx="0" presStyleCnt="5">
        <dgm:presLayoutVars>
          <dgm:bulletEnabled val="1"/>
        </dgm:presLayoutVars>
      </dgm:prSet>
      <dgm:spPr/>
    </dgm:pt>
    <dgm:pt modelId="{08981270-5055-49C9-BF41-82EA56CCB968}" type="pres">
      <dgm:prSet presAssocID="{2E93D671-36CC-45C5-8069-0C303FA60B29}" presName="aSpace2" presStyleCnt="0"/>
      <dgm:spPr/>
    </dgm:pt>
    <dgm:pt modelId="{B208186F-C22E-496A-9168-5A234E816534}" type="pres">
      <dgm:prSet presAssocID="{F6C3C7B0-F6A8-4F4D-90CC-77F382310B88}" presName="childNode" presStyleLbl="node1" presStyleIdx="1" presStyleCnt="5">
        <dgm:presLayoutVars>
          <dgm:bulletEnabled val="1"/>
        </dgm:presLayoutVars>
      </dgm:prSet>
      <dgm:spPr/>
    </dgm:pt>
    <dgm:pt modelId="{8673E5D3-0F68-4347-88CC-BBD02949B298}" type="pres">
      <dgm:prSet presAssocID="{F6C3C7B0-F6A8-4F4D-90CC-77F382310B88}" presName="aSpace2" presStyleCnt="0"/>
      <dgm:spPr/>
    </dgm:pt>
    <dgm:pt modelId="{27A4CF6B-D5F3-494C-9FD4-6336377BC153}" type="pres">
      <dgm:prSet presAssocID="{8C4777B2-1B42-45AB-8880-D7930676432A}" presName="childNode" presStyleLbl="node1" presStyleIdx="2" presStyleCnt="5">
        <dgm:presLayoutVars>
          <dgm:bulletEnabled val="1"/>
        </dgm:presLayoutVars>
      </dgm:prSet>
      <dgm:spPr/>
    </dgm:pt>
    <dgm:pt modelId="{4A870452-F464-40D4-A1D2-C8C464B5DF4E}" type="pres">
      <dgm:prSet presAssocID="{8C4777B2-1B42-45AB-8880-D7930676432A}" presName="aSpace2" presStyleCnt="0"/>
      <dgm:spPr/>
    </dgm:pt>
    <dgm:pt modelId="{AA73FCAB-A548-4F19-9E95-6AE8235A4129}" type="pres">
      <dgm:prSet presAssocID="{DEEEDE77-661A-488A-99D2-56F0076CAA99}" presName="childNode" presStyleLbl="node1" presStyleIdx="3" presStyleCnt="5">
        <dgm:presLayoutVars>
          <dgm:bulletEnabled val="1"/>
        </dgm:presLayoutVars>
      </dgm:prSet>
      <dgm:spPr/>
    </dgm:pt>
    <dgm:pt modelId="{C676E563-5DE7-464C-8767-F23D1222C6DE}" type="pres">
      <dgm:prSet presAssocID="{DEEEDE77-661A-488A-99D2-56F0076CAA99}" presName="aSpace2" presStyleCnt="0"/>
      <dgm:spPr/>
    </dgm:pt>
    <dgm:pt modelId="{F7C153AE-1CC6-47B1-9ED5-A2A2905CF5A4}" type="pres">
      <dgm:prSet presAssocID="{2BA8AA37-CEBF-43D0-8948-D7F1F2570555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9AE73405-236A-4AA1-9F17-DA8928D00AB4}" srcId="{AB084F28-11BA-44F4-833E-49C07C5583E3}" destId="{8C4777B2-1B42-45AB-8880-D7930676432A}" srcOrd="2" destOrd="0" parTransId="{260A38F7-1FD2-4A3E-9FD5-F37CFD4ABD10}" sibTransId="{8B9EF1F2-8B8D-4DE6-8EB6-A1159AA813A8}"/>
    <dgm:cxn modelId="{0D2EB50A-A238-4D98-96B8-B0365F92866E}" type="presOf" srcId="{DEEEDE77-661A-488A-99D2-56F0076CAA99}" destId="{AA73FCAB-A548-4F19-9E95-6AE8235A4129}" srcOrd="0" destOrd="0" presId="urn:microsoft.com/office/officeart/2005/8/layout/lProcess2"/>
    <dgm:cxn modelId="{D3E20613-15B3-49EB-B578-0CCE4397F275}" srcId="{AB084F28-11BA-44F4-833E-49C07C5583E3}" destId="{2E93D671-36CC-45C5-8069-0C303FA60B29}" srcOrd="0" destOrd="0" parTransId="{1E87FEA2-410D-4E16-8356-979D052FE781}" sibTransId="{BC75E7C3-2687-4632-BB2E-1F52D4405C8A}"/>
    <dgm:cxn modelId="{C3C59117-3C1C-4FF9-9D84-E96E14D46893}" srcId="{AB084F28-11BA-44F4-833E-49C07C5583E3}" destId="{F6C3C7B0-F6A8-4F4D-90CC-77F382310B88}" srcOrd="1" destOrd="0" parTransId="{55BD24C1-E44C-4708-A569-F603074E6162}" sibTransId="{D07442B1-DBDA-4AB2-A2C5-47EFF2E6FB71}"/>
    <dgm:cxn modelId="{668EF821-9A9B-45B2-B9FE-F4C61C0E20D9}" type="presOf" srcId="{8AE8DAC6-E17F-4A42-8E69-6487F6A5DCAC}" destId="{819BE682-C1D8-4D87-95B5-46462B02FC82}" srcOrd="0" destOrd="0" presId="urn:microsoft.com/office/officeart/2005/8/layout/lProcess2"/>
    <dgm:cxn modelId="{28CC7734-2F01-40B9-B241-380E17CDD4B9}" srcId="{AB084F28-11BA-44F4-833E-49C07C5583E3}" destId="{2BA8AA37-CEBF-43D0-8948-D7F1F2570555}" srcOrd="4" destOrd="0" parTransId="{1F1C60D1-AA83-4D47-9EC6-4FD301092D8E}" sibTransId="{74C25C8C-87AD-4BE0-A843-2C832DBB469F}"/>
    <dgm:cxn modelId="{5161AD68-33DB-4F67-A5EE-13100EC073F2}" srcId="{AB084F28-11BA-44F4-833E-49C07C5583E3}" destId="{DEEEDE77-661A-488A-99D2-56F0076CAA99}" srcOrd="3" destOrd="0" parTransId="{437DA575-ECA1-41E1-A4E9-A09C3A8BEE11}" sibTransId="{DDD9FED5-3CA9-4F1F-B6D0-24156D13C88E}"/>
    <dgm:cxn modelId="{9E037E6C-8B28-4CCB-9FF0-1F6A88FB0614}" type="presOf" srcId="{F6C3C7B0-F6A8-4F4D-90CC-77F382310B88}" destId="{B208186F-C22E-496A-9168-5A234E816534}" srcOrd="0" destOrd="0" presId="urn:microsoft.com/office/officeart/2005/8/layout/lProcess2"/>
    <dgm:cxn modelId="{1856FE77-1ED4-44B7-94D7-4166DA1F2171}" type="presOf" srcId="{AB084F28-11BA-44F4-833E-49C07C5583E3}" destId="{DF9CA1E2-3332-45E7-969A-72DF3846333A}" srcOrd="1" destOrd="0" presId="urn:microsoft.com/office/officeart/2005/8/layout/lProcess2"/>
    <dgm:cxn modelId="{072439A2-D67E-4B16-A972-8E7BDC0AEF30}" type="presOf" srcId="{8C4777B2-1B42-45AB-8880-D7930676432A}" destId="{27A4CF6B-D5F3-494C-9FD4-6336377BC153}" srcOrd="0" destOrd="0" presId="urn:microsoft.com/office/officeart/2005/8/layout/lProcess2"/>
    <dgm:cxn modelId="{92980ACE-EAC6-4238-A5FE-E0C9E8CF2F30}" type="presOf" srcId="{2E93D671-36CC-45C5-8069-0C303FA60B29}" destId="{C20CDE11-2373-40B3-A742-3C7977779342}" srcOrd="0" destOrd="0" presId="urn:microsoft.com/office/officeart/2005/8/layout/lProcess2"/>
    <dgm:cxn modelId="{CC6D33D8-98FE-47DB-8BA0-42C1FCC3FBD3}" srcId="{8AE8DAC6-E17F-4A42-8E69-6487F6A5DCAC}" destId="{AB084F28-11BA-44F4-833E-49C07C5583E3}" srcOrd="0" destOrd="0" parTransId="{F6927BA4-E119-415F-912B-B6E79E547295}" sibTransId="{09DB1AAE-BACE-4B65-9E17-1B7C62702C25}"/>
    <dgm:cxn modelId="{AF27D3E0-8E58-422F-A81D-9068C436981A}" type="presOf" srcId="{2BA8AA37-CEBF-43D0-8948-D7F1F2570555}" destId="{F7C153AE-1CC6-47B1-9ED5-A2A2905CF5A4}" srcOrd="0" destOrd="0" presId="urn:microsoft.com/office/officeart/2005/8/layout/lProcess2"/>
    <dgm:cxn modelId="{888064F4-695B-41AC-AFA7-67D2EC0182D1}" type="presOf" srcId="{AB084F28-11BA-44F4-833E-49C07C5583E3}" destId="{56770B40-EAF0-4358-8982-C89977469EDE}" srcOrd="0" destOrd="0" presId="urn:microsoft.com/office/officeart/2005/8/layout/lProcess2"/>
    <dgm:cxn modelId="{8A983C24-F64D-4491-968C-AB3D80F5A3EC}" type="presParOf" srcId="{819BE682-C1D8-4D87-95B5-46462B02FC82}" destId="{C139E659-DCB4-4D5E-AEE3-EC20122272EC}" srcOrd="0" destOrd="0" presId="urn:microsoft.com/office/officeart/2005/8/layout/lProcess2"/>
    <dgm:cxn modelId="{F87D5D22-E8FE-4771-A5E6-D24CE38585BF}" type="presParOf" srcId="{C139E659-DCB4-4D5E-AEE3-EC20122272EC}" destId="{56770B40-EAF0-4358-8982-C89977469EDE}" srcOrd="0" destOrd="0" presId="urn:microsoft.com/office/officeart/2005/8/layout/lProcess2"/>
    <dgm:cxn modelId="{B3ECB514-B003-438D-B5F9-E6007A7B4B99}" type="presParOf" srcId="{C139E659-DCB4-4D5E-AEE3-EC20122272EC}" destId="{DF9CA1E2-3332-45E7-969A-72DF3846333A}" srcOrd="1" destOrd="0" presId="urn:microsoft.com/office/officeart/2005/8/layout/lProcess2"/>
    <dgm:cxn modelId="{5152D976-7276-4969-AD52-CAB2BDE3A7A1}" type="presParOf" srcId="{C139E659-DCB4-4D5E-AEE3-EC20122272EC}" destId="{D7474A3A-28B4-43F1-96E3-5F421DA84B09}" srcOrd="2" destOrd="0" presId="urn:microsoft.com/office/officeart/2005/8/layout/lProcess2"/>
    <dgm:cxn modelId="{C4F93E9F-C5A3-4A0F-BF05-9A9BC6314129}" type="presParOf" srcId="{D7474A3A-28B4-43F1-96E3-5F421DA84B09}" destId="{49A54718-B916-4C57-9273-452B795018EB}" srcOrd="0" destOrd="0" presId="urn:microsoft.com/office/officeart/2005/8/layout/lProcess2"/>
    <dgm:cxn modelId="{6D32C216-B3DD-4675-A073-FB19EDE6F182}" type="presParOf" srcId="{49A54718-B916-4C57-9273-452B795018EB}" destId="{C20CDE11-2373-40B3-A742-3C7977779342}" srcOrd="0" destOrd="0" presId="urn:microsoft.com/office/officeart/2005/8/layout/lProcess2"/>
    <dgm:cxn modelId="{5D707582-8495-4019-ACFB-FB0D9EA07928}" type="presParOf" srcId="{49A54718-B916-4C57-9273-452B795018EB}" destId="{08981270-5055-49C9-BF41-82EA56CCB968}" srcOrd="1" destOrd="0" presId="urn:microsoft.com/office/officeart/2005/8/layout/lProcess2"/>
    <dgm:cxn modelId="{B008C139-AD4C-4C46-BBBD-932A031EB0F6}" type="presParOf" srcId="{49A54718-B916-4C57-9273-452B795018EB}" destId="{B208186F-C22E-496A-9168-5A234E816534}" srcOrd="2" destOrd="0" presId="urn:microsoft.com/office/officeart/2005/8/layout/lProcess2"/>
    <dgm:cxn modelId="{B6F3F19D-6CD1-48FA-985B-CD370DFB07E2}" type="presParOf" srcId="{49A54718-B916-4C57-9273-452B795018EB}" destId="{8673E5D3-0F68-4347-88CC-BBD02949B298}" srcOrd="3" destOrd="0" presId="urn:microsoft.com/office/officeart/2005/8/layout/lProcess2"/>
    <dgm:cxn modelId="{60F4B833-065A-48CD-9F51-9D60EA7968CB}" type="presParOf" srcId="{49A54718-B916-4C57-9273-452B795018EB}" destId="{27A4CF6B-D5F3-494C-9FD4-6336377BC153}" srcOrd="4" destOrd="0" presId="urn:microsoft.com/office/officeart/2005/8/layout/lProcess2"/>
    <dgm:cxn modelId="{EADA308A-E98E-4107-850D-D76621384BB1}" type="presParOf" srcId="{49A54718-B916-4C57-9273-452B795018EB}" destId="{4A870452-F464-40D4-A1D2-C8C464B5DF4E}" srcOrd="5" destOrd="0" presId="urn:microsoft.com/office/officeart/2005/8/layout/lProcess2"/>
    <dgm:cxn modelId="{0013A2D4-2E81-4B8D-974D-01C6DDBD52CD}" type="presParOf" srcId="{49A54718-B916-4C57-9273-452B795018EB}" destId="{AA73FCAB-A548-4F19-9E95-6AE8235A4129}" srcOrd="6" destOrd="0" presId="urn:microsoft.com/office/officeart/2005/8/layout/lProcess2"/>
    <dgm:cxn modelId="{8179251D-06F3-4DB6-846A-221EEB96D64C}" type="presParOf" srcId="{49A54718-B916-4C57-9273-452B795018EB}" destId="{C676E563-5DE7-464C-8767-F23D1222C6DE}" srcOrd="7" destOrd="0" presId="urn:microsoft.com/office/officeart/2005/8/layout/lProcess2"/>
    <dgm:cxn modelId="{4EEAE390-E110-4416-A946-7AE1DAC4C533}" type="presParOf" srcId="{49A54718-B916-4C57-9273-452B795018EB}" destId="{F7C153AE-1CC6-47B1-9ED5-A2A2905CF5A4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F1677-9704-4F0B-BD48-6E94139BD830}">
      <dsp:nvSpPr>
        <dsp:cNvPr id="0" name=""/>
        <dsp:cNvSpPr/>
      </dsp:nvSpPr>
      <dsp:spPr>
        <a:xfrm>
          <a:off x="2607" y="0"/>
          <a:ext cx="2508692" cy="42471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100" kern="1200" dirty="0">
              <a:cs typeface="B Lotus" panose="00000400000000000000" pitchFamily="2" charset="-78"/>
            </a:rPr>
            <a:t>درصد مالکیت</a:t>
          </a:r>
          <a:endParaRPr lang="en-US" sz="3100" kern="1200" dirty="0">
            <a:cs typeface="B Lotus" panose="00000400000000000000" pitchFamily="2" charset="-78"/>
          </a:endParaRPr>
        </a:p>
      </dsp:txBody>
      <dsp:txXfrm>
        <a:off x="2607" y="0"/>
        <a:ext cx="2508692" cy="1274145"/>
      </dsp:txXfrm>
    </dsp:sp>
    <dsp:sp modelId="{9FC3E3BD-B215-4162-8D87-E87E23FB0171}">
      <dsp:nvSpPr>
        <dsp:cNvPr id="0" name=""/>
        <dsp:cNvSpPr/>
      </dsp:nvSpPr>
      <dsp:spPr>
        <a:xfrm>
          <a:off x="253477" y="1274948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67868" y="1289339"/>
        <a:ext cx="1978172" cy="462554"/>
      </dsp:txXfrm>
    </dsp:sp>
    <dsp:sp modelId="{EC95D97B-0690-4F34-913C-095389A4FE6F}">
      <dsp:nvSpPr>
        <dsp:cNvPr id="0" name=""/>
        <dsp:cNvSpPr/>
      </dsp:nvSpPr>
      <dsp:spPr>
        <a:xfrm>
          <a:off x="253477" y="1841875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67868" y="1856266"/>
        <a:ext cx="1978172" cy="462554"/>
      </dsp:txXfrm>
    </dsp:sp>
    <dsp:sp modelId="{8A336CCC-E3EC-4BE4-A769-BEE89EABC4E3}">
      <dsp:nvSpPr>
        <dsp:cNvPr id="0" name=""/>
        <dsp:cNvSpPr/>
      </dsp:nvSpPr>
      <dsp:spPr>
        <a:xfrm>
          <a:off x="253477" y="2408801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67868" y="2423192"/>
        <a:ext cx="1978172" cy="462554"/>
      </dsp:txXfrm>
    </dsp:sp>
    <dsp:sp modelId="{04C16688-8C2C-42A1-A033-F56A6F45A391}">
      <dsp:nvSpPr>
        <dsp:cNvPr id="0" name=""/>
        <dsp:cNvSpPr/>
      </dsp:nvSpPr>
      <dsp:spPr>
        <a:xfrm>
          <a:off x="253477" y="2975727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67868" y="2990118"/>
        <a:ext cx="1978172" cy="462554"/>
      </dsp:txXfrm>
    </dsp:sp>
    <dsp:sp modelId="{6EEF3CE7-203E-4878-B221-DA9D97AF1225}">
      <dsp:nvSpPr>
        <dsp:cNvPr id="0" name=""/>
        <dsp:cNvSpPr/>
      </dsp:nvSpPr>
      <dsp:spPr>
        <a:xfrm>
          <a:off x="253477" y="3542653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67868" y="3557044"/>
        <a:ext cx="1978172" cy="462554"/>
      </dsp:txXfrm>
    </dsp:sp>
    <dsp:sp modelId="{416C65BD-BE55-48FD-996B-A007CE6BD073}">
      <dsp:nvSpPr>
        <dsp:cNvPr id="0" name=""/>
        <dsp:cNvSpPr/>
      </dsp:nvSpPr>
      <dsp:spPr>
        <a:xfrm>
          <a:off x="2699452" y="0"/>
          <a:ext cx="2508692" cy="42471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100" kern="1200" dirty="0">
              <a:cs typeface="B Lotus" panose="00000400000000000000" pitchFamily="2" charset="-78"/>
            </a:rPr>
            <a:t>نام</a:t>
          </a:r>
          <a:endParaRPr lang="en-US" sz="3100" kern="1200" dirty="0">
            <a:cs typeface="B Lotus" panose="00000400000000000000" pitchFamily="2" charset="-78"/>
          </a:endParaRPr>
        </a:p>
      </dsp:txBody>
      <dsp:txXfrm>
        <a:off x="2699452" y="0"/>
        <a:ext cx="2508692" cy="1274145"/>
      </dsp:txXfrm>
    </dsp:sp>
    <dsp:sp modelId="{2606E202-02BC-4B2E-A406-E3DC6DB5950B}">
      <dsp:nvSpPr>
        <dsp:cNvPr id="0" name=""/>
        <dsp:cNvSpPr/>
      </dsp:nvSpPr>
      <dsp:spPr>
        <a:xfrm>
          <a:off x="2950321" y="1274948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964712" y="1289339"/>
        <a:ext cx="1978172" cy="462554"/>
      </dsp:txXfrm>
    </dsp:sp>
    <dsp:sp modelId="{B9D31D15-5690-4C36-9E94-BA0AE8B7BD33}">
      <dsp:nvSpPr>
        <dsp:cNvPr id="0" name=""/>
        <dsp:cNvSpPr/>
      </dsp:nvSpPr>
      <dsp:spPr>
        <a:xfrm>
          <a:off x="2950321" y="1841875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964712" y="1856266"/>
        <a:ext cx="1978172" cy="462554"/>
      </dsp:txXfrm>
    </dsp:sp>
    <dsp:sp modelId="{461AC8DF-0632-4AD7-8C5E-736FAAF28630}">
      <dsp:nvSpPr>
        <dsp:cNvPr id="0" name=""/>
        <dsp:cNvSpPr/>
      </dsp:nvSpPr>
      <dsp:spPr>
        <a:xfrm>
          <a:off x="2950321" y="2408801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964712" y="2423192"/>
        <a:ext cx="1978172" cy="462554"/>
      </dsp:txXfrm>
    </dsp:sp>
    <dsp:sp modelId="{2404FB6F-A0F4-451D-9184-4AA835BA8900}">
      <dsp:nvSpPr>
        <dsp:cNvPr id="0" name=""/>
        <dsp:cNvSpPr/>
      </dsp:nvSpPr>
      <dsp:spPr>
        <a:xfrm>
          <a:off x="2950321" y="2975727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964712" y="2990118"/>
        <a:ext cx="1978172" cy="462554"/>
      </dsp:txXfrm>
    </dsp:sp>
    <dsp:sp modelId="{464AF9EB-AC58-4BFE-B8F4-7B6037303826}">
      <dsp:nvSpPr>
        <dsp:cNvPr id="0" name=""/>
        <dsp:cNvSpPr/>
      </dsp:nvSpPr>
      <dsp:spPr>
        <a:xfrm>
          <a:off x="2950321" y="3542653"/>
          <a:ext cx="2006954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>
            <a:cs typeface="B Lotus" panose="00000400000000000000" pitchFamily="2" charset="-78"/>
          </a:endParaRPr>
        </a:p>
      </dsp:txBody>
      <dsp:txXfrm>
        <a:off x="2964712" y="3557044"/>
        <a:ext cx="1978172" cy="462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70B40-EAF0-4358-8982-C89977469EDE}">
      <dsp:nvSpPr>
        <dsp:cNvPr id="0" name=""/>
        <dsp:cNvSpPr/>
      </dsp:nvSpPr>
      <dsp:spPr>
        <a:xfrm>
          <a:off x="0" y="0"/>
          <a:ext cx="2734887" cy="42471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100" kern="1200" dirty="0">
              <a:cs typeface="B Lotus" panose="00000400000000000000" pitchFamily="2" charset="-78"/>
            </a:rPr>
            <a:t>سهامداران عمده </a:t>
          </a:r>
          <a:endParaRPr lang="en-US" sz="3100" kern="1200" dirty="0">
            <a:cs typeface="B Lotus" panose="00000400000000000000" pitchFamily="2" charset="-78"/>
          </a:endParaRPr>
        </a:p>
      </dsp:txBody>
      <dsp:txXfrm>
        <a:off x="0" y="0"/>
        <a:ext cx="2734887" cy="1274145"/>
      </dsp:txXfrm>
    </dsp:sp>
    <dsp:sp modelId="{C20CDE11-2373-40B3-A742-3C7977779342}">
      <dsp:nvSpPr>
        <dsp:cNvPr id="0" name=""/>
        <dsp:cNvSpPr/>
      </dsp:nvSpPr>
      <dsp:spPr>
        <a:xfrm>
          <a:off x="273488" y="1274948"/>
          <a:ext cx="2187910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87879" y="1289339"/>
        <a:ext cx="2159128" cy="462554"/>
      </dsp:txXfrm>
    </dsp:sp>
    <dsp:sp modelId="{B208186F-C22E-496A-9168-5A234E816534}">
      <dsp:nvSpPr>
        <dsp:cNvPr id="0" name=""/>
        <dsp:cNvSpPr/>
      </dsp:nvSpPr>
      <dsp:spPr>
        <a:xfrm>
          <a:off x="273488" y="1841875"/>
          <a:ext cx="2187910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87879" y="1856266"/>
        <a:ext cx="2159128" cy="462554"/>
      </dsp:txXfrm>
    </dsp:sp>
    <dsp:sp modelId="{27A4CF6B-D5F3-494C-9FD4-6336377BC153}">
      <dsp:nvSpPr>
        <dsp:cNvPr id="0" name=""/>
        <dsp:cNvSpPr/>
      </dsp:nvSpPr>
      <dsp:spPr>
        <a:xfrm>
          <a:off x="273488" y="2408801"/>
          <a:ext cx="2187910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87879" y="2423192"/>
        <a:ext cx="2159128" cy="462554"/>
      </dsp:txXfrm>
    </dsp:sp>
    <dsp:sp modelId="{AA73FCAB-A548-4F19-9E95-6AE8235A4129}">
      <dsp:nvSpPr>
        <dsp:cNvPr id="0" name=""/>
        <dsp:cNvSpPr/>
      </dsp:nvSpPr>
      <dsp:spPr>
        <a:xfrm>
          <a:off x="273488" y="2975727"/>
          <a:ext cx="2187910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87879" y="2990118"/>
        <a:ext cx="2159128" cy="462554"/>
      </dsp:txXfrm>
    </dsp:sp>
    <dsp:sp modelId="{F7C153AE-1CC6-47B1-9ED5-A2A2905CF5A4}">
      <dsp:nvSpPr>
        <dsp:cNvPr id="0" name=""/>
        <dsp:cNvSpPr/>
      </dsp:nvSpPr>
      <dsp:spPr>
        <a:xfrm>
          <a:off x="273488" y="3542653"/>
          <a:ext cx="2187910" cy="4913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87879" y="3557044"/>
        <a:ext cx="2159128" cy="462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EA538-ECFA-43FD-8AB2-2BB8E042ECFF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728" y="3300412"/>
            <a:ext cx="795782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DAF44-C70A-4810-8029-CE119DC825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8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7975-DBD9-4622-B1BE-A9AC1ACA4617}" type="datetime1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44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814-B023-4432-AE9B-DA4E1A698952}" type="datetime1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A0A9F-B342-4533-B9C8-462829D28C19}" type="datetime1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7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E4C5C-B6E6-40D4-97FD-1DAFA1BD18A8}" type="datetime1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0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BEC0B-B5F9-407D-A2D7-3527D6FE3B53}" type="datetime1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1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12F-E482-4276-9E54-3C5E04A46B79}" type="datetime1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6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2BE07-BBCE-4047-8ADF-C253E00C393A}" type="datetime1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1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FD9E-C2ED-4928-97AD-F2D31D93AD3E}" type="datetime1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8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2ACA-9D90-4068-8E17-1184B7E4D938}" type="datetime1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9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46B3329-E8C0-4C96-B445-F0AB00181375}" type="datetime1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7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7330-4DEF-4732-96F0-21D5F8F53C24}" type="datetime1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9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4C4202-EDE7-4CDC-9377-6660EFB18474}" type="datetime1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27C1C28-4CAE-4B97-9C81-FDEC6B75CA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55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083" y="968991"/>
            <a:ext cx="10058400" cy="1821602"/>
          </a:xfrm>
        </p:spPr>
        <p:txBody>
          <a:bodyPr>
            <a:normAutofit/>
          </a:bodyPr>
          <a:lstStyle/>
          <a:p>
            <a:pPr algn="ctr" rtl="1"/>
            <a:r>
              <a:rPr lang="fa-IR" sz="7000" dirty="0">
                <a:cs typeface="B Titr" panose="00000700000000000000" pitchFamily="2" charset="-78"/>
              </a:rPr>
              <a:t>{</a:t>
            </a:r>
            <a:r>
              <a:rPr lang="fa-IR" sz="4000" dirty="0">
                <a:cs typeface="B Titr" panose="00000700000000000000" pitchFamily="2" charset="-78"/>
              </a:rPr>
              <a:t>نام متقاضی مشارکت</a:t>
            </a:r>
            <a:r>
              <a:rPr lang="fa-IR" sz="7000" dirty="0">
                <a:cs typeface="B Titr" panose="00000700000000000000" pitchFamily="2" charset="-78"/>
              </a:rPr>
              <a:t>}</a:t>
            </a:r>
            <a:endParaRPr lang="en-US" sz="7000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531056"/>
            <a:ext cx="4563770" cy="1067563"/>
          </a:xfrm>
        </p:spPr>
        <p:txBody>
          <a:bodyPr/>
          <a:lstStyle/>
          <a:p>
            <a:pPr algn="ctr" rtl="1"/>
            <a:r>
              <a:rPr lang="fa-IR" dirty="0">
                <a:cs typeface="B Titr" panose="00000700000000000000" pitchFamily="2" charset="-78"/>
              </a:rPr>
              <a:t>تاریخ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3040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fa-IR" sz="3600" dirty="0">
                <a:solidFill>
                  <a:schemeClr val="tx1">
                    <a:lumMod val="75000"/>
                    <a:lumOff val="25000"/>
                  </a:schemeClr>
                </a:solidFill>
                <a:cs typeface="B Titr" panose="00000700000000000000" pitchFamily="2" charset="-78"/>
              </a:rPr>
              <a:t>مدل (بوم) کسب و کار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42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ar-SA" sz="3600" dirty="0">
                <a:cs typeface="B Titr" panose="00000700000000000000" pitchFamily="2" charset="-78"/>
              </a:rPr>
              <a:t>تشریح حوزه فعالیت</a:t>
            </a:r>
            <a:br>
              <a:rPr lang="en-US" sz="3600" dirty="0">
                <a:cs typeface="B Titr" panose="00000700000000000000" pitchFamily="2" charset="-78"/>
              </a:rPr>
            </a:b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46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ar-SA" sz="3600" dirty="0">
                <a:cs typeface="B Titr" panose="00000700000000000000" pitchFamily="2" charset="-78"/>
              </a:rPr>
              <a:t>بازار هدف </a:t>
            </a:r>
            <a:br>
              <a:rPr lang="en-US" sz="3600" dirty="0">
                <a:cs typeface="B Titr" panose="00000700000000000000" pitchFamily="2" charset="-78"/>
              </a:rPr>
            </a:b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44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ar-SA" sz="2800" dirty="0">
                <a:cs typeface="B Titr" panose="00000700000000000000" pitchFamily="2" charset="-78"/>
              </a:rPr>
              <a:t>استراتژی‌های </a:t>
            </a:r>
            <a:r>
              <a:rPr lang="fa-IR" sz="2800" dirty="0">
                <a:cs typeface="B Titr" panose="00000700000000000000" pitchFamily="2" charset="-78"/>
              </a:rPr>
              <a:t>ورود به بازار</a:t>
            </a:r>
            <a:r>
              <a:rPr lang="ar-SA" sz="2800" dirty="0">
                <a:cs typeface="B Titr" panose="00000700000000000000" pitchFamily="2" charset="-78"/>
              </a:rPr>
              <a:t> </a:t>
            </a:r>
            <a:br>
              <a:rPr lang="en-US" sz="2800" dirty="0">
                <a:cs typeface="B Titr" panose="00000700000000000000" pitchFamily="2" charset="-78"/>
              </a:rPr>
            </a:b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2888" y="1845734"/>
            <a:ext cx="9545244" cy="4023360"/>
          </a:xfrm>
        </p:spPr>
        <p:txBody>
          <a:bodyPr/>
          <a:lstStyle/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63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مدل </a:t>
            </a:r>
            <a:r>
              <a:rPr lang="ar-SA" sz="3600" dirty="0">
                <a:cs typeface="B Titr" panose="00000700000000000000" pitchFamily="2" charset="-78"/>
              </a:rPr>
              <a:t>درآمدزایی</a:t>
            </a:r>
            <a:br>
              <a:rPr lang="en-US" sz="3600" dirty="0">
                <a:cs typeface="B Titr" panose="00000700000000000000" pitchFamily="2" charset="-78"/>
              </a:rPr>
            </a:b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58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02" y="286604"/>
            <a:ext cx="9954677" cy="12419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ar-SA" sz="3600" dirty="0">
                <a:cs typeface="B Titr" panose="00000700000000000000" pitchFamily="2" charset="-78"/>
              </a:rPr>
              <a:t>مزیت رقابتی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61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ar-SA" sz="3600" dirty="0">
                <a:cs typeface="B Titr" panose="00000700000000000000" pitchFamily="2" charset="-78"/>
              </a:rPr>
              <a:t>شرکای کلیدی</a:t>
            </a:r>
            <a:br>
              <a:rPr lang="en-US" sz="3600" dirty="0">
                <a:cs typeface="B Titr" panose="00000700000000000000" pitchFamily="2" charset="-78"/>
              </a:rPr>
            </a:b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313781"/>
              </p:ext>
            </p:extLst>
          </p:nvPr>
        </p:nvGraphicFramePr>
        <p:xfrm>
          <a:off x="1473958" y="1846263"/>
          <a:ext cx="9681406" cy="364529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70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0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8573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Lotus" panose="00000400000000000000" pitchFamily="2" charset="-78"/>
                        </a:rPr>
                        <a:t>نام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Lotus" panose="00000400000000000000" pitchFamily="2" charset="-78"/>
                        </a:rPr>
                        <a:t>سوابق اجرایی</a:t>
                      </a:r>
                      <a:r>
                        <a:rPr lang="fa-IR" baseline="0" dirty="0">
                          <a:cs typeface="B Lotus" panose="00000400000000000000" pitchFamily="2" charset="-78"/>
                        </a:rPr>
                        <a:t> </a:t>
                      </a: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800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11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50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314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95785"/>
            <a:ext cx="10058400" cy="9867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عوامل</a:t>
            </a:r>
            <a:r>
              <a:rPr lang="ar-SA" sz="3600" dirty="0">
                <a:cs typeface="B Titr" panose="00000700000000000000" pitchFamily="2" charset="-78"/>
              </a:rPr>
              <a:t> ریسک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>
            <a:normAutofit/>
          </a:bodyPr>
          <a:lstStyle/>
          <a:p>
            <a:pPr marL="0" indent="0" algn="r" rtl="1">
              <a:buNone/>
            </a:pP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40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97280" y="402513"/>
            <a:ext cx="10058400" cy="8525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3600" dirty="0">
                <a:cs typeface="B Titr" panose="00000700000000000000" pitchFamily="2" charset="-78"/>
              </a:rPr>
              <a:t>مراحل پیشبرد کار </a:t>
            </a:r>
            <a:r>
              <a:rPr lang="fa-IR" sz="2000" dirty="0">
                <a:cs typeface="B Nazanin" panose="00000400000000000000" pitchFamily="2" charset="-78"/>
              </a:rPr>
              <a:t>(فلوچارت)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6362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8489"/>
            <a:ext cx="10058400" cy="10140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سایر موارد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5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1814" y="286604"/>
            <a:ext cx="7893865" cy="9684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rtl="1"/>
            <a:r>
              <a:rPr lang="fa-IR" sz="3600" dirty="0">
                <a:cs typeface="B Titr" panose="00000700000000000000" pitchFamily="2" charset="-78"/>
              </a:rPr>
              <a:t>مقدمه 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871" y="450377"/>
            <a:ext cx="10058400" cy="104132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rtl="1"/>
            <a:r>
              <a:rPr lang="fa-IR" sz="3600" dirty="0">
                <a:cs typeface="B Titr" panose="00000700000000000000" pitchFamily="2" charset="-78"/>
              </a:rPr>
              <a:t>مشخصات {متقاضی}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40500" y="6191250"/>
            <a:ext cx="609600" cy="521208"/>
          </a:xfrm>
          <a:prstGeom prst="rect">
            <a:avLst/>
          </a:prstGeom>
        </p:spPr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 dirty="0"/>
          </a:p>
        </p:txBody>
      </p:sp>
      <p:sp>
        <p:nvSpPr>
          <p:cNvPr id="5" name="TextBox 4"/>
          <p:cNvSpPr txBox="1"/>
          <p:nvPr/>
        </p:nvSpPr>
        <p:spPr>
          <a:xfrm>
            <a:off x="2210936" y="1951630"/>
            <a:ext cx="8816457" cy="4244455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r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cs typeface="B Titr" panose="00000700000000000000" pitchFamily="2" charset="-78"/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fa-IR" dirty="0"/>
              <a:t> نام:</a:t>
            </a:r>
          </a:p>
          <a:p>
            <a:r>
              <a:rPr lang="fa-IR" dirty="0"/>
              <a:t> نوع شخصیت حقیقی / حقوقی:</a:t>
            </a:r>
          </a:p>
          <a:p>
            <a:r>
              <a:rPr lang="fa-IR" dirty="0"/>
              <a:t> شماره شماسنامه / ثبت:</a:t>
            </a:r>
          </a:p>
          <a:p>
            <a:r>
              <a:rPr lang="fa-IR" dirty="0"/>
              <a:t> تاریخ تولد / ثبت:</a:t>
            </a:r>
          </a:p>
          <a:p>
            <a:r>
              <a:rPr lang="fa-IR" dirty="0"/>
              <a:t> محل تولد / ثبت:</a:t>
            </a:r>
          </a:p>
          <a:p>
            <a:r>
              <a:rPr lang="fa-IR" dirty="0"/>
              <a:t> شماره ملی / شناسه ملی:</a:t>
            </a:r>
          </a:p>
          <a:p>
            <a:r>
              <a:rPr lang="fa-IR" dirty="0"/>
              <a:t> سرمایه ثبتی:</a:t>
            </a:r>
          </a:p>
          <a:p>
            <a:r>
              <a:rPr lang="fa-IR" dirty="0"/>
              <a:t> آدرس:</a:t>
            </a:r>
          </a:p>
          <a:p>
            <a:r>
              <a:rPr lang="fa-IR" dirty="0"/>
              <a:t> کد پستی:</a:t>
            </a:r>
          </a:p>
          <a:p>
            <a:r>
              <a:rPr lang="fa-IR" dirty="0"/>
              <a:t> شماره تلفن: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6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3" y="423081"/>
            <a:ext cx="10058400" cy="986733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Titr" panose="00000700000000000000" pitchFamily="2" charset="-78"/>
              </a:rPr>
              <a:t>موضوع فعالیت (طبق اساسنامه)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91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429868"/>
              </p:ext>
            </p:extLst>
          </p:nvPr>
        </p:nvGraphicFramePr>
        <p:xfrm>
          <a:off x="4713316" y="1992283"/>
          <a:ext cx="5210753" cy="4247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16408" y="412254"/>
            <a:ext cx="7664822" cy="9191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algn="ctr" rtl="1">
              <a:lnSpc>
                <a:spcPct val="85000"/>
              </a:lnSpc>
              <a:spcBef>
                <a:spcPct val="0"/>
              </a:spcBef>
              <a:buNone/>
              <a:defRPr sz="36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B Titr" panose="00000700000000000000" pitchFamily="2" charset="-78"/>
              </a:defRPr>
            </a:lvl1pPr>
          </a:lstStyle>
          <a:p>
            <a:r>
              <a:rPr lang="fa-IR" dirty="0"/>
              <a:t>مشخصات سهامداران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287179"/>
              </p:ext>
            </p:extLst>
          </p:nvPr>
        </p:nvGraphicFramePr>
        <p:xfrm>
          <a:off x="1504603" y="1992283"/>
          <a:ext cx="2734888" cy="4247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58428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3" y="423081"/>
            <a:ext cx="10058400" cy="986733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>
                <a:cs typeface="B Titr" panose="00000700000000000000" pitchFamily="2" charset="-78"/>
              </a:rPr>
              <a:t>سوابق اجرایی {</a:t>
            </a:r>
            <a:r>
              <a:rPr lang="fa-IR" sz="3600" dirty="0">
                <a:cs typeface="B Nazanin" panose="00000400000000000000" pitchFamily="2" charset="-78"/>
              </a:rPr>
              <a:t>متقاضی</a:t>
            </a:r>
            <a:r>
              <a:rPr lang="fa-IR" sz="3600" dirty="0">
                <a:cs typeface="B Titr" panose="00000700000000000000" pitchFamily="2" charset="-78"/>
              </a:rPr>
              <a:t>} در حوزه‌های مربوطه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a-IR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6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مشخصات مدیر عامل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13948"/>
              </p:ext>
            </p:extLst>
          </p:nvPr>
        </p:nvGraphicFramePr>
        <p:xfrm>
          <a:off x="1096964" y="1846261"/>
          <a:ext cx="10058399" cy="12381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0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3967">
                  <a:extLst>
                    <a:ext uri="{9D8B030D-6E8A-4147-A177-3AD203B41FA5}">
                      <a16:colId xmlns:a16="http://schemas.microsoft.com/office/drawing/2014/main" val="1010021785"/>
                    </a:ext>
                  </a:extLst>
                </a:gridCol>
              </a:tblGrid>
              <a:tr h="619066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نام و</a:t>
                      </a:r>
                      <a:r>
                        <a:rPr lang="fa-IR" baseline="0" dirty="0">
                          <a:cs typeface="B Titr" panose="00000700000000000000" pitchFamily="2" charset="-78"/>
                        </a:rPr>
                        <a:t> نام خانوادگی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کد ملی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سوابق </a:t>
                      </a:r>
                      <a:r>
                        <a:rPr lang="fa-IR" baseline="0" dirty="0">
                          <a:cs typeface="B Titr" panose="00000700000000000000" pitchFamily="2" charset="-78"/>
                        </a:rPr>
                        <a:t> تحصیلی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سوابق</a:t>
                      </a:r>
                      <a:r>
                        <a:rPr lang="fa-IR" baseline="0" dirty="0">
                          <a:cs typeface="B Titr" panose="00000700000000000000" pitchFamily="2" charset="-78"/>
                        </a:rPr>
                        <a:t> اجرایی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066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8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مشخصات اعضای هیأت مدیره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150316"/>
              </p:ext>
            </p:extLst>
          </p:nvPr>
        </p:nvGraphicFramePr>
        <p:xfrm>
          <a:off x="1096964" y="1846263"/>
          <a:ext cx="10058399" cy="36043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75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6551">
                  <a:extLst>
                    <a:ext uri="{9D8B030D-6E8A-4147-A177-3AD203B41FA5}">
                      <a16:colId xmlns:a16="http://schemas.microsoft.com/office/drawing/2014/main" val="3848146496"/>
                    </a:ext>
                  </a:extLst>
                </a:gridCol>
              </a:tblGrid>
              <a:tr h="63763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نام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نام نماینده حقیقی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سوابق</a:t>
                      </a:r>
                      <a:r>
                        <a:rPr lang="fa-IR" baseline="0" dirty="0">
                          <a:cs typeface="B Titr" panose="00000700000000000000" pitchFamily="2" charset="-78"/>
                        </a:rPr>
                        <a:t> تحصیلی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Titr" panose="00000700000000000000" pitchFamily="2" charset="-78"/>
                        </a:rPr>
                        <a:t>سوابق اجرایی</a:t>
                      </a:r>
                      <a:r>
                        <a:rPr lang="fa-IR" baseline="0" dirty="0">
                          <a:cs typeface="B Titr" panose="00000700000000000000" pitchFamily="2" charset="-78"/>
                        </a:rPr>
                        <a:t> 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135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800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11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50551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8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5087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1"/>
            <a:r>
              <a:rPr lang="fa-IR" sz="3600" dirty="0">
                <a:cs typeface="B Titr" panose="00000700000000000000" pitchFamily="2" charset="-78"/>
              </a:rPr>
              <a:t>مشخصات تیم اجرایی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498835"/>
              </p:ext>
            </p:extLst>
          </p:nvPr>
        </p:nvGraphicFramePr>
        <p:xfrm>
          <a:off x="945284" y="1655387"/>
          <a:ext cx="10058400" cy="3480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1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3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4732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dirty="0">
                          <a:cs typeface="B Titr" panose="00000700000000000000" pitchFamily="2" charset="-78"/>
                        </a:rPr>
                        <a:t>نام و نام خانوادگی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>
                          <a:cs typeface="B Titr" panose="00000700000000000000" pitchFamily="2" charset="-78"/>
                        </a:rPr>
                        <a:t>سمت</a:t>
                      </a:r>
                      <a:endParaRPr lang="en-US" dirty="0"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dirty="0">
                          <a:cs typeface="B Titr" panose="00000700000000000000" pitchFamily="2" charset="-78"/>
                        </a:rPr>
                        <a:t>سوابق تحصیلی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fa-IR" dirty="0">
                          <a:cs typeface="B Titr" panose="00000700000000000000" pitchFamily="2" charset="-78"/>
                        </a:rPr>
                        <a:t>سوابق اجرایی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375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r" rtl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375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just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2021840" algn="l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375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375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375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algn="r" defTabSz="685800" rtl="1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Mitra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375">
                <a:tc>
                  <a:txBody>
                    <a:bodyPr/>
                    <a:lstStyle/>
                    <a:p>
                      <a:pPr marL="0" marR="0" lvl="0" indent="0" algn="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sz="13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Lotus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fa-IR" dirty="0">
                        <a:cs typeface="B Lotus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C1C28-4CAE-4B97-9C81-FDEC6B75CA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751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174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B Lotus</vt:lpstr>
      <vt:lpstr>B Titr</vt:lpstr>
      <vt:lpstr>Calibri</vt:lpstr>
      <vt:lpstr>Calibri Light</vt:lpstr>
      <vt:lpstr>Wingdings</vt:lpstr>
      <vt:lpstr>Retrospect</vt:lpstr>
      <vt:lpstr>{نام متقاضی مشارکت}</vt:lpstr>
      <vt:lpstr>مقدمه </vt:lpstr>
      <vt:lpstr>مشخصات {متقاضی}</vt:lpstr>
      <vt:lpstr>موضوع فعالیت (طبق اساسنامه)</vt:lpstr>
      <vt:lpstr>PowerPoint Presentation</vt:lpstr>
      <vt:lpstr>سوابق اجرایی {متقاضی} در حوزه‌های مربوطه</vt:lpstr>
      <vt:lpstr>مشخصات مدیر عامل</vt:lpstr>
      <vt:lpstr>مشخصات اعضای هیأت مدیره</vt:lpstr>
      <vt:lpstr>مشخصات تیم اجرایی</vt:lpstr>
      <vt:lpstr>مدل (بوم) کسب و کار</vt:lpstr>
      <vt:lpstr>تشریح حوزه فعالیت </vt:lpstr>
      <vt:lpstr>بازار هدف  </vt:lpstr>
      <vt:lpstr>استراتژی‌های ورود به بازار  </vt:lpstr>
      <vt:lpstr>مدل درآمدزایی </vt:lpstr>
      <vt:lpstr>مزیت رقابتی</vt:lpstr>
      <vt:lpstr>شرکای کلیدی </vt:lpstr>
      <vt:lpstr>عوامل ریسک</vt:lpstr>
      <vt:lpstr>PowerPoint Presentation</vt:lpstr>
      <vt:lpstr>سایر موارد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</dc:creator>
  <cp:lastModifiedBy>BNA</cp:lastModifiedBy>
  <cp:revision>130</cp:revision>
  <cp:lastPrinted>2017-02-22T07:37:05Z</cp:lastPrinted>
  <dcterms:created xsi:type="dcterms:W3CDTF">2016-12-05T20:10:58Z</dcterms:created>
  <dcterms:modified xsi:type="dcterms:W3CDTF">2021-03-13T07:10:34Z</dcterms:modified>
</cp:coreProperties>
</file>